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23" r:id="rId2"/>
    <p:sldId id="499" r:id="rId3"/>
    <p:sldId id="439" r:id="rId4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ABA0C-589A-4422-A90C-75E1370C497D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F8E26-FA23-4F55-9ECF-87438F4D834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37800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7D979-4610-4470-8D3E-72492945E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FDAC04B-C9F3-163B-D6D2-DC919068B1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8BAEF2A-1FBC-5F0E-07D1-5452420F8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F3589DD-9C7A-5D06-77E5-A990680B9D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3996E-0EAA-420D-86E0-E8C42636056C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5597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7D979-4610-4470-8D3E-72492945E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FDAC04B-C9F3-163B-D6D2-DC919068B1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8BAEF2A-1FBC-5F0E-07D1-5452420F8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F3589DD-9C7A-5D06-77E5-A990680B9D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3996E-0EAA-420D-86E0-E8C42636056C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0092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7D979-4610-4470-8D3E-72492945E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FDAC04B-C9F3-163B-D6D2-DC919068B1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8BAEF2A-1FBC-5F0E-07D1-5452420F8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F3589DD-9C7A-5D06-77E5-A990680B9D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A3996E-0EAA-420D-86E0-E8C42636056C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614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F98E8A-3845-0634-D1B1-CA77CEB74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962781-EF15-0A80-F889-350232BB1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31BA45-87FD-013D-13D7-C101D487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89F337-9E44-D4BB-716F-8991DEA7C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DF9EF8-11FD-BC13-5618-9480AC356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88601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CA6745-BEB2-BC7E-4D1D-AD2B5FBC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B3992E4-1F0E-271D-40CC-05B4EFD77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0BE42F3-6C1D-B120-AD50-816B08BFC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A96A0C9-DC02-9E65-E2A8-61782AF62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0A21B3-A1D0-BDE0-0152-16EA3789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6774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61D613D-44D2-E3C1-AA48-8756261EEA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BAAC6B0-9E1C-02F8-81D8-F0A56BA3C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2A7FB8-A7AB-BB97-A4F3-1F8CC431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951EEB-1039-12E4-8BE1-17F5E437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EF44BC-EAD9-8008-DCBD-2E3B1E7B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7056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0FE3EF-C054-B861-29CA-7522F0A24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120A04D-4E4E-D54D-5492-16278D7A0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469C6FD-1086-BE42-A69F-A80F10D47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D957FE-AB48-16C0-CE6E-01577B6B0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3C22D1-74FB-4245-99D5-F96F80065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7873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7FA3D-B296-144F-70D1-90C4CC26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BCA83D9-BF58-F096-63DD-6BFD14425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18B438-AFCE-249E-64FF-A057E5B5D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4FE03CF-444E-4796-4FD2-A3C7110E1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ADD46D-D4F4-F18E-97F4-8215842B4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073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10C3B-76E3-E841-69D9-5F3679EDF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C8D25E-103F-A57B-FA68-2BF0B18925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9350D3D-BADA-3E81-A79E-973B3DFE66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B1969F8-3A2B-2F26-4E68-F486E2A61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8451757-8779-BA30-B0DA-036FDE97E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BDFDC8A-D18A-486B-6102-2CDDD140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59302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C2198-1A15-B4F8-C853-1182D3ED9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BC102CB-C4D4-33A5-FE4C-DA8EF0778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65E52D9-0A87-920C-DA15-1F9253F34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22760C7-038B-159D-66DD-2C3C344E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10F6AD4-3760-5C7D-24CE-326FB9526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A6051FD-21ED-D840-F3B8-CB4F7A9DD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9FBCB09-E5E8-3EF0-48BD-1A0C911A3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39A51EB-3C0C-4FC7-D004-581710BF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8377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66F29E-E2A2-7D65-DB88-C61CA4B47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BF6586C-8AB6-CC65-5AB9-67A78B63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369C3A2-1C1E-3006-040D-8C8EFA225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22F592C-924B-A00B-E86F-EA2524315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053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5AD47E8-7FE0-4286-0434-69AEDFE27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B7CC93C-15E9-1ACD-46A2-34213E75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6B9D033-7B93-C418-E9AE-9C58CA664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186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DD7C2-5B6B-2FC6-1BA0-938F75321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6CA870-37F2-2A2C-5503-35C648F61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BF14DE4-2F95-A853-FB17-A92EE4E05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9B766A9-B4B2-F7F8-D486-B1388146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F823124-07DE-FAE1-DF20-52CBDEB2B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7B238E0-ED1F-4B8F-CA2B-12C31406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3932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400736-29C0-10CA-F404-C74880274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71F791E-C5E1-35F6-C60D-4FAB8D164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54E8BEC-2A17-3081-C2DD-6DA116E29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F5D0E10-6F00-35A7-F3CE-CDA0800A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599142E-1A1D-87AC-D696-2084ED171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0A46F43-E891-8A69-86D3-EA9C1224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1302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DC72E6D-18E3-BB8B-068F-1D2DB6C62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821BA3-1D08-566D-A6DE-E155EBFCB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970FE7-FD3E-B39E-4C21-0ABCEE6F2D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7E443B-21C9-4CED-9DFA-6475B1D5AEB5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1617CA-2925-745D-9E09-F504D4642B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5B91C2-E0BB-F8C6-6809-06DB02B5CB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E397F6-D6AD-4FA8-9B99-D1EEB74D5F2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3632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gif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2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D1A6A0-23DC-9D6B-7272-7A6372EC8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0298DC-2A57-6BA9-8260-3827C5AB0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217" y="757632"/>
            <a:ext cx="8115090" cy="1602659"/>
          </a:xfrm>
        </p:spPr>
        <p:txBody>
          <a:bodyPr>
            <a:normAutofit/>
          </a:bodyPr>
          <a:lstStyle/>
          <a:p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Focusgroep Kwetsbare watervogels  </a:t>
            </a:r>
            <a:b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stand van zaken 2025</a:t>
            </a:r>
            <a:br>
              <a:rPr lang="nl-NL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nl-NL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Aythya</a:t>
            </a:r>
            <a:r>
              <a:rPr lang="nl-N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affinis</a:t>
            </a:r>
            <a:endParaRPr lang="nl-BE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2CBABEA5-D040-F6B6-93F9-89B4F81C9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099" y="5279111"/>
            <a:ext cx="4056267" cy="1921647"/>
          </a:xfrm>
        </p:spPr>
        <p:txBody>
          <a:bodyPr/>
          <a:lstStyle/>
          <a:p>
            <a:endParaRPr lang="nl-BE" dirty="0"/>
          </a:p>
          <a:p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01A970-9568-E2DF-3992-8CB7B683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1</a:t>
            </a:fld>
            <a:endParaRPr lang="en-US"/>
          </a:p>
        </p:txBody>
      </p:sp>
      <p:pic>
        <p:nvPicPr>
          <p:cNvPr id="5" name="Afbeelding 4" descr="Afbeelding met vogel, ongewerveld dier, spinachtigen&#10;&#10;Automatisch gegenereerde beschrijving">
            <a:extLst>
              <a:ext uri="{FF2B5EF4-FFF2-40B4-BE49-F238E27FC236}">
                <a16:creationId xmlns:a16="http://schemas.microsoft.com/office/drawing/2014/main" id="{01C3CCD4-1FFB-BA33-8864-075BFAAE0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908" y="37250"/>
            <a:ext cx="1381125" cy="1133475"/>
          </a:xfrm>
          <a:prstGeom prst="rect">
            <a:avLst/>
          </a:prstGeom>
        </p:spPr>
      </p:pic>
      <p:pic>
        <p:nvPicPr>
          <p:cNvPr id="6" name="Tijdelijke aanduiding voor inhoud 15" descr="Afbeelding met schets, tekening, Lijnillustraties, illustratie&#10;&#10;Door AI gegenereerde inhoud is mogelijk onjuist.">
            <a:extLst>
              <a:ext uri="{FF2B5EF4-FFF2-40B4-BE49-F238E27FC236}">
                <a16:creationId xmlns:a16="http://schemas.microsoft.com/office/drawing/2014/main" id="{8CD8ACFD-ED68-0E0B-BA84-2C76AEA54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201" y="386146"/>
            <a:ext cx="3468393" cy="1858136"/>
          </a:xfrm>
          <a:prstGeom prst="rect">
            <a:avLst/>
          </a:prstGeom>
          <a:solidFill>
            <a:srgbClr val="00B0F0">
              <a:alpha val="5000"/>
            </a:srgbClr>
          </a:solidFill>
        </p:spPr>
      </p:pic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6261D57A-F324-B248-B249-451C37690F4C}"/>
              </a:ext>
            </a:extLst>
          </p:cNvPr>
          <p:cNvSpPr txBox="1">
            <a:spLocks/>
          </p:cNvSpPr>
          <p:nvPr/>
        </p:nvSpPr>
        <p:spPr>
          <a:xfrm>
            <a:off x="301557" y="2628758"/>
            <a:ext cx="7714034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Aantal gekweekt: 27</a:t>
            </a:r>
          </a:p>
          <a:p>
            <a:r>
              <a:rPr lang="nl-N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Aantal deelnemers gekweekt: 3 </a:t>
            </a:r>
          </a:p>
          <a:p>
            <a:r>
              <a:rPr lang="nl-N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Geplaatst 3 koppels waarvan 1 in NL</a:t>
            </a:r>
          </a:p>
          <a:p>
            <a:pPr marL="0" indent="0">
              <a:buNone/>
            </a:pPr>
            <a:r>
              <a:rPr lang="nl-NL" sz="4800" b="1" dirty="0"/>
              <a:t>				</a:t>
            </a:r>
            <a:endParaRPr lang="nl-BE" sz="4800" b="1" dirty="0"/>
          </a:p>
        </p:txBody>
      </p:sp>
      <p:pic>
        <p:nvPicPr>
          <p:cNvPr id="3" name="Afbeelding 2" descr="Afbeelding met vogel, watervogel, eend, Watervogel&#10;&#10;Door AI gegenereerde inhoud is mogelijk onjuist.">
            <a:extLst>
              <a:ext uri="{FF2B5EF4-FFF2-40B4-BE49-F238E27FC236}">
                <a16:creationId xmlns:a16="http://schemas.microsoft.com/office/drawing/2014/main" id="{3C023178-F4A3-1932-F1F9-28284BED7C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701" y="2632519"/>
            <a:ext cx="39624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35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D1A6A0-23DC-9D6B-7272-7A6372EC8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0298DC-2A57-6BA9-8260-3827C5AB0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217" y="770889"/>
            <a:ext cx="6951111" cy="1515111"/>
          </a:xfrm>
        </p:spPr>
        <p:txBody>
          <a:bodyPr>
            <a:normAutofit/>
          </a:bodyPr>
          <a:lstStyle/>
          <a:p>
            <a:pPr algn="ctr"/>
            <a:r>
              <a:rPr lang="nl-NL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Focusgroep Kwetsbare watervogels  </a:t>
            </a:r>
            <a:b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nl-N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Noord Amerikaanse eenden</a:t>
            </a:r>
            <a:br>
              <a:rPr lang="nl-N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 van zaken 2025</a:t>
            </a:r>
            <a:endParaRPr lang="nl-BE" sz="3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2CBABEA5-D040-F6B6-93F9-89B4F81C9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099" y="5279111"/>
            <a:ext cx="4056267" cy="1921647"/>
          </a:xfrm>
        </p:spPr>
        <p:txBody>
          <a:bodyPr/>
          <a:lstStyle/>
          <a:p>
            <a:endParaRPr lang="nl-BE" dirty="0"/>
          </a:p>
          <a:p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01A970-9568-E2DF-3992-8CB7B683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2</a:t>
            </a:fld>
            <a:endParaRPr lang="en-US"/>
          </a:p>
        </p:txBody>
      </p:sp>
      <p:pic>
        <p:nvPicPr>
          <p:cNvPr id="5" name="Afbeelding 4" descr="Afbeelding met vogel, ongewerveld dier, spinachtigen&#10;&#10;Automatisch gegenereerde beschrijving">
            <a:extLst>
              <a:ext uri="{FF2B5EF4-FFF2-40B4-BE49-F238E27FC236}">
                <a16:creationId xmlns:a16="http://schemas.microsoft.com/office/drawing/2014/main" id="{01C3CCD4-1FFB-BA33-8864-075BFAAE0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908" y="37250"/>
            <a:ext cx="1381125" cy="1133475"/>
          </a:xfrm>
          <a:prstGeom prst="rect">
            <a:avLst/>
          </a:prstGeom>
        </p:spPr>
      </p:pic>
      <p:pic>
        <p:nvPicPr>
          <p:cNvPr id="6" name="Tijdelijke aanduiding voor inhoud 15" descr="Afbeelding met schets, tekening, Lijnillustraties, illustratie&#10;&#10;Door AI gegenereerde inhoud is mogelijk onjuist.">
            <a:extLst>
              <a:ext uri="{FF2B5EF4-FFF2-40B4-BE49-F238E27FC236}">
                <a16:creationId xmlns:a16="http://schemas.microsoft.com/office/drawing/2014/main" id="{8CD8ACFD-ED68-0E0B-BA84-2C76AEA54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201" y="386146"/>
            <a:ext cx="3468393" cy="1858136"/>
          </a:xfrm>
          <a:prstGeom prst="rect">
            <a:avLst/>
          </a:prstGeom>
          <a:solidFill>
            <a:srgbClr val="00B0F0">
              <a:alpha val="5000"/>
            </a:srgbClr>
          </a:solidFill>
        </p:spPr>
      </p:pic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6261D57A-F324-B248-B249-451C37690F4C}"/>
              </a:ext>
            </a:extLst>
          </p:cNvPr>
          <p:cNvSpPr txBox="1">
            <a:spLocks/>
          </p:cNvSpPr>
          <p:nvPr/>
        </p:nvSpPr>
        <p:spPr>
          <a:xfrm>
            <a:off x="533400" y="2286001"/>
            <a:ext cx="10839450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Eerste vaststelling: de leden van de projectgroep waren heel geëngageerd</a:t>
            </a:r>
          </a:p>
          <a:p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 de </a:t>
            </a:r>
            <a:r>
              <a:rPr lang="nl-NL" sz="2800" b="1" i="0" dirty="0" err="1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laysantalingen</a:t>
            </a:r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nl-NL" sz="2800" b="1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Amerikaanse smienten </a:t>
            </a:r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komt het wel goed. De aantallen zitten in stijgende lijn</a:t>
            </a:r>
          </a:p>
          <a:p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nl-NL" sz="2800" b="1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Florida-eend</a:t>
            </a:r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nl-NL" sz="2800" b="1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Amerikaanse zwarte eend </a:t>
            </a:r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blijven kwetsbaar. Er zijn wel enkel kweekresultaten in de groep. Groot probleem is hier om aan onverwante vogels te geraken</a:t>
            </a:r>
          </a:p>
          <a:p>
            <a:r>
              <a:rPr lang="nl-NL" sz="2800" b="1" i="0" dirty="0">
                <a:solidFill>
                  <a:srgbClr val="B960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 alert</a:t>
            </a:r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nl-NL" sz="2800" b="1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voor de </a:t>
            </a:r>
            <a:r>
              <a:rPr lang="nl-NL" sz="2800" b="1" i="0" dirty="0" err="1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Hawaiï</a:t>
            </a:r>
            <a:r>
              <a:rPr lang="nl-NL" sz="2800" b="1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-eend</a:t>
            </a:r>
            <a:r>
              <a:rPr lang="nl-NL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die op het punt staat te verdwijnen uit onze collecties!</a:t>
            </a:r>
          </a:p>
          <a:p>
            <a:r>
              <a:rPr lang="nl-NL" sz="2800" dirty="0">
                <a:solidFill>
                  <a:srgbClr val="2C26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gelegd met </a:t>
            </a:r>
            <a:r>
              <a:rPr lang="nl-BE" sz="2800" b="0" i="0" dirty="0">
                <a:solidFill>
                  <a:srgbClr val="2C26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onze Italiaanse zustervereniging.</a:t>
            </a:r>
            <a:endParaRPr lang="nl-N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4800" b="1" dirty="0"/>
              <a:t>				</a:t>
            </a:r>
            <a:endParaRPr lang="nl-BE" sz="4800" b="1" dirty="0"/>
          </a:p>
        </p:txBody>
      </p:sp>
    </p:spTree>
    <p:extLst>
      <p:ext uri="{BB962C8B-B14F-4D97-AF65-F5344CB8AC3E}">
        <p14:creationId xmlns:p14="http://schemas.microsoft.com/office/powerpoint/2010/main" val="323039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D1A6A0-23DC-9D6B-7272-7A6372EC8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0298DC-2A57-6BA9-8260-3827C5AB0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2908" y="770890"/>
            <a:ext cx="8522533" cy="1515016"/>
          </a:xfrm>
        </p:spPr>
        <p:txBody>
          <a:bodyPr>
            <a:normAutofit/>
          </a:bodyPr>
          <a:lstStyle/>
          <a:p>
            <a:pPr algn="ctr"/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Focusgroep</a:t>
            </a:r>
            <a:r>
              <a:rPr lang="nl-NL" sz="3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Kwetsbare watervogels  </a:t>
            </a:r>
            <a:b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nl-N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Noord Amerikaanse eenden</a:t>
            </a:r>
            <a:br>
              <a:rPr lang="nl-N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 van zaken 2025</a:t>
            </a:r>
            <a:endParaRPr lang="nl-BE" sz="3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2CBABEA5-D040-F6B6-93F9-89B4F81C9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2099" y="5279111"/>
            <a:ext cx="4056267" cy="1921647"/>
          </a:xfrm>
        </p:spPr>
        <p:txBody>
          <a:bodyPr/>
          <a:lstStyle/>
          <a:p>
            <a:endParaRPr lang="nl-BE" dirty="0"/>
          </a:p>
          <a:p>
            <a:endParaRPr lang="nl-BE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01A970-9568-E2DF-3992-8CB7B683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3</a:t>
            </a:fld>
            <a:endParaRPr lang="en-US"/>
          </a:p>
        </p:txBody>
      </p:sp>
      <p:pic>
        <p:nvPicPr>
          <p:cNvPr id="5" name="Afbeelding 4" descr="Afbeelding met vogel, ongewerveld dier, spinachtigen&#10;&#10;Automatisch gegenereerde beschrijving">
            <a:extLst>
              <a:ext uri="{FF2B5EF4-FFF2-40B4-BE49-F238E27FC236}">
                <a16:creationId xmlns:a16="http://schemas.microsoft.com/office/drawing/2014/main" id="{01C3CCD4-1FFB-BA33-8864-075BFAAE0A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908" y="37249"/>
            <a:ext cx="1381125" cy="1133475"/>
          </a:xfrm>
          <a:prstGeom prst="rect">
            <a:avLst/>
          </a:prstGeom>
        </p:spPr>
      </p:pic>
      <p:pic>
        <p:nvPicPr>
          <p:cNvPr id="6" name="Tijdelijke aanduiding voor inhoud 15" descr="Afbeelding met schets, tekening, Lijnillustraties, illustratie&#10;&#10;Door AI gegenereerde inhoud is mogelijk onjuist.">
            <a:extLst>
              <a:ext uri="{FF2B5EF4-FFF2-40B4-BE49-F238E27FC236}">
                <a16:creationId xmlns:a16="http://schemas.microsoft.com/office/drawing/2014/main" id="{8CD8ACFD-ED68-0E0B-BA84-2C76AEA54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515" y="181738"/>
            <a:ext cx="3692080" cy="1977973"/>
          </a:xfrm>
          <a:prstGeom prst="rect">
            <a:avLst/>
          </a:prstGeom>
          <a:solidFill>
            <a:srgbClr val="00B0F0">
              <a:alpha val="5000"/>
            </a:srgbClr>
          </a:solidFill>
        </p:spPr>
      </p:pic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6261D57A-F324-B248-B249-451C37690F4C}"/>
              </a:ext>
            </a:extLst>
          </p:cNvPr>
          <p:cNvSpPr txBox="1">
            <a:spLocks/>
          </p:cNvSpPr>
          <p:nvPr/>
        </p:nvSpPr>
        <p:spPr>
          <a:xfrm>
            <a:off x="4923578" y="5757869"/>
            <a:ext cx="4484593" cy="7483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9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4800" b="1" dirty="0"/>
              <a:t>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z="4800" b="1" dirty="0"/>
              <a:t>				</a:t>
            </a:r>
            <a:endParaRPr lang="nl-BE" sz="4800" b="1" dirty="0"/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B06F5587-4935-5B8F-3C27-634590ED57DD}"/>
              </a:ext>
            </a:extLst>
          </p:cNvPr>
          <p:cNvGraphicFramePr>
            <a:graphicFrameLocks noGrp="1"/>
          </p:cNvGraphicFramePr>
          <p:nvPr/>
        </p:nvGraphicFramePr>
        <p:xfrm>
          <a:off x="485775" y="2539568"/>
          <a:ext cx="9906001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461">
                  <a:extLst>
                    <a:ext uri="{9D8B030D-6E8A-4147-A177-3AD203B41FA5}">
                      <a16:colId xmlns:a16="http://schemas.microsoft.com/office/drawing/2014/main" val="1152080524"/>
                    </a:ext>
                  </a:extLst>
                </a:gridCol>
                <a:gridCol w="1717108">
                  <a:extLst>
                    <a:ext uri="{9D8B030D-6E8A-4147-A177-3AD203B41FA5}">
                      <a16:colId xmlns:a16="http://schemas.microsoft.com/office/drawing/2014/main" val="1809540574"/>
                    </a:ext>
                  </a:extLst>
                </a:gridCol>
                <a:gridCol w="1717108">
                  <a:extLst>
                    <a:ext uri="{9D8B030D-6E8A-4147-A177-3AD203B41FA5}">
                      <a16:colId xmlns:a16="http://schemas.microsoft.com/office/drawing/2014/main" val="1082617147"/>
                    </a:ext>
                  </a:extLst>
                </a:gridCol>
                <a:gridCol w="1717108">
                  <a:extLst>
                    <a:ext uri="{9D8B030D-6E8A-4147-A177-3AD203B41FA5}">
                      <a16:colId xmlns:a16="http://schemas.microsoft.com/office/drawing/2014/main" val="1338775376"/>
                    </a:ext>
                  </a:extLst>
                </a:gridCol>
                <a:gridCol w="1717108">
                  <a:extLst>
                    <a:ext uri="{9D8B030D-6E8A-4147-A177-3AD203B41FA5}">
                      <a16:colId xmlns:a16="http://schemas.microsoft.com/office/drawing/2014/main" val="600975428"/>
                    </a:ext>
                  </a:extLst>
                </a:gridCol>
                <a:gridCol w="1717108">
                  <a:extLst>
                    <a:ext uri="{9D8B030D-6E8A-4147-A177-3AD203B41FA5}">
                      <a16:colId xmlns:a16="http://schemas.microsoft.com/office/drawing/2014/main" val="2074337332"/>
                    </a:ext>
                  </a:extLst>
                </a:gridCol>
              </a:tblGrid>
              <a:tr h="340647">
                <a:tc>
                  <a:txBody>
                    <a:bodyPr/>
                    <a:lstStyle/>
                    <a:p>
                      <a:r>
                        <a:rPr lang="nl-BE" dirty="0"/>
                        <a:t>AANTAL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err="1"/>
                        <a:t>Laysantaling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Hawaii-eend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Am. zwarte eend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Florida-eend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AM. smient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328369"/>
                  </a:ext>
                </a:extLst>
              </a:tr>
              <a:tr h="340647">
                <a:tc>
                  <a:txBody>
                    <a:bodyPr/>
                    <a:lstStyle/>
                    <a:p>
                      <a:r>
                        <a:rPr lang="nl-BE" dirty="0"/>
                        <a:t>kwekers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137795"/>
                  </a:ext>
                </a:extLst>
              </a:tr>
              <a:tr h="340647">
                <a:tc>
                  <a:txBody>
                    <a:bodyPr/>
                    <a:lstStyle/>
                    <a:p>
                      <a:r>
                        <a:rPr lang="nl-BE" dirty="0"/>
                        <a:t>koppels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011365"/>
                  </a:ext>
                </a:extLst>
              </a:tr>
              <a:tr h="340647">
                <a:tc>
                  <a:txBody>
                    <a:bodyPr/>
                    <a:lstStyle/>
                    <a:p>
                      <a:r>
                        <a:rPr lang="nl-BE" dirty="0"/>
                        <a:t>eenden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422186"/>
                  </a:ext>
                </a:extLst>
              </a:tr>
              <a:tr h="340647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686349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BD64F87B-8E93-998B-692A-026D713CC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69" y="4747513"/>
            <a:ext cx="1567137" cy="117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F2EFF79-5405-7B86-0737-9EECFFA7C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453" y="4803073"/>
            <a:ext cx="1677094" cy="1119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00C54AA-3AA8-06F9-03CB-348F121F4B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697" y="4805549"/>
            <a:ext cx="1461765" cy="109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FF207873-EA3D-1202-9996-80A43183F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7114" y="4730828"/>
            <a:ext cx="1654662" cy="118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51A91F21-1AA6-8E29-3C74-370C21FF0D8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126" y="4795318"/>
            <a:ext cx="1654662" cy="110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6111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185</Words>
  <Application>Microsoft Office PowerPoint</Application>
  <PresentationFormat>Breedbeeld</PresentationFormat>
  <Paragraphs>49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Kantoorthema</vt:lpstr>
      <vt:lpstr>Focusgroep Kwetsbare watervogels                stand van zaken 2025                    Aythya affinis</vt:lpstr>
      <vt:lpstr>     Focusgroep Kwetsbare watervogels        Project Noord Amerikaanse eenden Stand van zaken 2025</vt:lpstr>
      <vt:lpstr>Focusgroep Kwetsbare watervogels                Project Noord Amerikaanse eenden Stand van zaken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Willy Tieleman</dc:creator>
  <cp:lastModifiedBy>Willy Tieleman</cp:lastModifiedBy>
  <cp:revision>1</cp:revision>
  <dcterms:created xsi:type="dcterms:W3CDTF">2026-05-30T12:53:29Z</dcterms:created>
  <dcterms:modified xsi:type="dcterms:W3CDTF">2026-05-30T12:56:44Z</dcterms:modified>
</cp:coreProperties>
</file>