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7" r:id="rId2"/>
    <p:sldId id="502" r:id="rId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 varScale="1">
        <p:scale>
          <a:sx n="88" d="100"/>
          <a:sy n="88" d="100"/>
        </p:scale>
        <p:origin x="9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E6C95-05CD-9248-AD1A-7D1F6CEA7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09DD644-CDF3-B53A-6AFB-D9EB6C9C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7C7F41-C9F4-F1CE-A16C-6AF8CB97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A571F4-DF04-64A3-3771-1C8027654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FB8C58-F030-9657-E79B-B25B0BBC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8884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456248-B888-5975-C36E-898C96289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89FA2F-CFFE-1421-DB81-0362B9884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A2D179-80E7-1878-9664-409686AEF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263D15-3E4F-56D4-AC2D-2951B83C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6DA5AF-911A-CB08-CAED-4E7114B40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3353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343A38E-2C04-3F52-4F9B-14F105EE9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97124D-5EE6-972E-26EC-53DAEF02B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362318-E814-63E8-9474-63CD6D6D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8504FD-EA78-60CA-B675-0D2E537A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FF843E-D4A6-1F8C-70DB-B5D1D0DE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901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AE086-F7A4-9636-55A5-0685C03B3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84E913-351C-22B7-1274-1A611812C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3625F4-0917-CE20-21D3-B37AD23C8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0FD8218-391E-B0E3-ABB3-EF94B37B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25BC60-BE3F-2A14-EA63-37B9B4CA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011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2E659-298B-D336-0959-6B3C1001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E35888-C460-1BE0-AE54-6B1A81E5B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89B9474-CE30-7F83-94EB-28DFA09F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0C30B6-D0AD-44A8-7AF4-76B842F2A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EC3862-5A01-16CD-287D-7FCE7955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606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8A397-DB72-3245-D145-073BBB59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E5DD65-F8DA-879A-512B-60AEDBEFB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083069C-B488-EC1D-2964-9B4099BB4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2789A9-B2F3-6398-F7D1-AFD7064C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EF8CFF-CADF-1DF2-5083-E20861AC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A42FA4-425C-7092-964B-B18AD2EC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744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EA26D-EEF2-C592-0EC4-8C2D76B3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B28517-91FF-FFC9-A6AE-4436580F3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2E7EF0-4145-0F81-4C81-13DA33DC7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801CE38-FE47-195B-230E-9E0090B63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EC62F0E-E5D7-1D39-D11B-CF4E3F1F0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280436C-6F44-7271-E298-9ACA17B2E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9A84E2F-A8E3-2120-6CC7-5566BD08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EE6C7A0-33F8-0988-00AD-05C0CCDE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708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A186B-CC9E-1A9A-D569-83DC6A2F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BEA21F3-1DC1-BA51-CB02-86169A01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54F6C57-DF94-F728-B077-C626C30D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491D-0E38-2FF4-24ED-0CB85B743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080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CD4A86A-3A69-0465-A9CF-889AE84D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B71A14-9571-CCFE-1C5D-757678577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CFEBAB3-28AB-DE3F-FA3E-FEF047F0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11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FA65A-A7EA-F6CE-AAAE-A4A02097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FA92F3-10E3-CF73-65AA-7851DB3A0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511ED9B-3296-6D58-4ECD-93EBFD91D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713E8B-93BB-1961-0B1A-1F57589B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AF43582-0D56-3128-F475-DFE1B1D6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8BD82B-C909-D5A9-19D7-F787D8CD8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620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F97FD-2E43-87E4-8853-E42D1EBC9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FEEA1FF-5A07-73C7-01EF-E40B70166E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48E0FDB-FF3C-EADD-983B-1B076D4D3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CBAEE24-FC3B-38E9-22E0-386FB3F3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84EFF2-6D43-F7FB-8DFF-E22E1772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DB2306-D9AB-9348-3796-323040AC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546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6A2FD18-5C8A-396A-8E6A-DE997421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1C1E54-F85B-BB96-D3E2-BC5716794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27BF91-2139-4E4A-BC81-20D67BC10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63C4E8-CE73-49FB-80EE-C180B0487CB0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74445E-6D83-6432-941A-A8B4C9956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F59E6F-A172-0010-C021-1A53BD04F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4295AF-C485-43B2-B698-8BF6E5421D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032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839DD-1FEA-52B0-7209-802B3812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731375" cy="1268984"/>
          </a:xfrm>
        </p:spPr>
        <p:txBody>
          <a:bodyPr>
            <a:normAutofit fontScale="90000"/>
          </a:bodyPr>
          <a:lstStyle/>
          <a:p>
            <a:pPr algn="ctr"/>
            <a:r>
              <a:rPr lang="nl-BE" b="1" kern="1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Focusgroep loopvogels </a:t>
            </a:r>
            <a:br>
              <a:rPr lang="nl-BE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Werkingsverslag 2025</a:t>
            </a:r>
            <a:b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BE5D39-8AFA-4869-DF79-1394B1089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5"/>
            <a:ext cx="9826625" cy="442175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2025 zijn de leden van de focusgroep loopvogels 1 keer samengekomen om een degelijke informatiegids samen te stellen over het houden van loopvogels in al zijn onderdelen.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Deze staat momenteel op de website van Aviornis en kan dus door iedereen die vragen heeft over loopvogels geraadpleegd worden.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Door gezondheidsproblemen zijn we verder niet meer samengekomen.</a:t>
            </a:r>
          </a:p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BDC632-F87A-C1DA-90D5-41B953A1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E2E3DB6-5513-F90A-66C7-6EB9C3986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9" y="137160"/>
            <a:ext cx="688658" cy="70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CD5E2BA-410C-6817-2F17-32E84CA4A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023" y="242802"/>
            <a:ext cx="1476802" cy="227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96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839DD-1FEA-52B0-7209-802B3812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731375" cy="1268984"/>
          </a:xfrm>
        </p:spPr>
        <p:txBody>
          <a:bodyPr>
            <a:normAutofit fontScale="90000"/>
          </a:bodyPr>
          <a:lstStyle/>
          <a:p>
            <a:pPr algn="ctr"/>
            <a:r>
              <a:rPr lang="nl-BE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Focusgroep loopvogels</a:t>
            </a:r>
            <a:br>
              <a:rPr lang="nl-BE" b="1" kern="1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Planning  2026</a:t>
            </a:r>
            <a:b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B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BE5D39-8AFA-4869-DF79-1394B1089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5"/>
            <a:ext cx="9826625" cy="4421759"/>
          </a:xfrm>
        </p:spPr>
        <p:txBody>
          <a:bodyPr/>
          <a:lstStyle/>
          <a:p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gaan trachten een bijeenkomst te organiseren, waar we liefhebbers die loopvogels kweken op uitnodigen</a:t>
            </a:r>
          </a:p>
          <a:p>
            <a:pPr marL="0" indent="0">
              <a:buNone/>
            </a:pPr>
            <a:endParaRPr lang="nl-BE" sz="3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Zodat er heel wat misverstanden ivm het houden van loopvogels kunnen worden besproken.</a:t>
            </a:r>
          </a:p>
          <a:p>
            <a:pPr marL="0" indent="0">
              <a:buNone/>
            </a:pPr>
            <a:endParaRPr lang="nl-BE" sz="3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datum zal later bepaald worden</a:t>
            </a:r>
          </a:p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BDC632-F87A-C1DA-90D5-41B953A1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E2E3DB6-5513-F90A-66C7-6EB9C3986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9" y="137160"/>
            <a:ext cx="688658" cy="70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4F88601-EE5E-DB13-56D9-6B04CFBD4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023" y="242802"/>
            <a:ext cx="1476802" cy="227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6164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</Words>
  <Application>Microsoft Office PowerPoint</Application>
  <PresentationFormat>Breedbeeld</PresentationFormat>
  <Paragraphs>12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Times New Roman</vt:lpstr>
      <vt:lpstr>Kantoorthema</vt:lpstr>
      <vt:lpstr>Focusgroep loopvogels  Werkingsverslag 2025 </vt:lpstr>
      <vt:lpstr>Focusgroep loopvogels Planning  2026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Willy Tieleman</dc:creator>
  <cp:lastModifiedBy>Willy Tieleman</cp:lastModifiedBy>
  <cp:revision>1</cp:revision>
  <dcterms:created xsi:type="dcterms:W3CDTF">2026-05-30T12:57:41Z</dcterms:created>
  <dcterms:modified xsi:type="dcterms:W3CDTF">2026-05-30T12:58:55Z</dcterms:modified>
</cp:coreProperties>
</file>