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3" r:id="rId2"/>
  </p:sldMasterIdLst>
  <p:notesMasterIdLst>
    <p:notesMasterId r:id="rId7"/>
  </p:notesMasterIdLst>
  <p:sldIdLst>
    <p:sldId id="445" r:id="rId3"/>
    <p:sldId id="466" r:id="rId4"/>
    <p:sldId id="267" r:id="rId5"/>
    <p:sldId id="467" r:id="rId6"/>
  </p:sldIdLst>
  <p:sldSz cx="12192000" cy="6858000"/>
  <p:notesSz cx="6858000" cy="9144000"/>
  <p:defaultTextStyle>
    <a:defPPr>
      <a:defRPr lang="nl-B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47" d="100"/>
          <a:sy n="47" d="100"/>
        </p:scale>
        <p:origin x="1416" y="2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1.xml"/><Relationship Id="rId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tableStyles" Target="tableStyles.xml"/><Relationship Id="rId5" Type="http://schemas.openxmlformats.org/officeDocument/2006/relationships/slide" Target="slides/slide3.xml"/><Relationship Id="rId10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BE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EFBEE50-54B1-4B72-9568-EF26DEE428F6}" type="datetimeFigureOut">
              <a:rPr lang="nl-BE" smtClean="0"/>
              <a:t>3/03/2025</a:t>
            </a:fld>
            <a:endParaRPr lang="nl-BE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BE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B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815ACCF-9B52-4034-A7C0-205145D9EDAC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8479875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200" b="0" i="0" u="none" strike="noStrike" kern="1200" cap="none" spc="0" normalizeH="0" baseline="0" noProof="0">
                <a:ln>
                  <a:noFill/>
                </a:ln>
                <a:solidFill>
                  <a:srgbClr val="3C4743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‹#›</a:t>
            </a:r>
            <a:endParaRPr kumimoji="0" lang="nl-NL" sz="1200" b="0" i="0" u="none" strike="noStrike" kern="1200" cap="none" spc="0" normalizeH="0" baseline="0" noProof="0" dirty="0">
              <a:ln>
                <a:noFill/>
              </a:ln>
              <a:solidFill>
                <a:srgbClr val="3C4743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799241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D7198EE-AAC5-CCD0-F49A-E40BACC99E5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6658700B-ED16-48B0-6D03-842BC7CEDD3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71ADF2F9-ED0B-A998-0D48-4B7809317BA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D1E5193-077B-8886-79F5-1AB7D436F5B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200" b="0" i="0" u="none" strike="noStrike" kern="1200" cap="none" spc="0" normalizeH="0" baseline="0" noProof="0">
                <a:ln>
                  <a:noFill/>
                </a:ln>
                <a:solidFill>
                  <a:srgbClr val="3C4743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‹#›</a:t>
            </a:r>
            <a:endParaRPr kumimoji="0" lang="nl-NL" sz="1200" b="0" i="0" u="none" strike="noStrike" kern="1200" cap="none" spc="0" normalizeH="0" baseline="0" noProof="0" dirty="0">
              <a:ln>
                <a:noFill/>
              </a:ln>
              <a:solidFill>
                <a:srgbClr val="3C4743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445270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>
            <a:extLst>
              <a:ext uri="{FF2B5EF4-FFF2-40B4-BE49-F238E27FC236}">
                <a16:creationId xmlns:a16="http://schemas.microsoft.com/office/drawing/2014/main" id="{EB46B8FB-F6A2-5F47-A6CD-A7E17E69270F}"/>
              </a:ext>
            </a:extLst>
          </p:cNvPr>
          <p:cNvGrpSpPr/>
          <p:nvPr/>
        </p:nvGrpSpPr>
        <p:grpSpPr>
          <a:xfrm>
            <a:off x="6201388" y="0"/>
            <a:ext cx="5990612" cy="6858001"/>
            <a:chOff x="6201388" y="0"/>
            <a:chExt cx="5990612" cy="6858001"/>
          </a:xfrm>
        </p:grpSpPr>
        <p:sp>
          <p:nvSpPr>
            <p:cNvPr id="45" name="Oval 44">
              <a:extLst>
                <a:ext uri="{FF2B5EF4-FFF2-40B4-BE49-F238E27FC236}">
                  <a16:creationId xmlns:a16="http://schemas.microsoft.com/office/drawing/2014/main" id="{419BDE93-3EC2-4E4D-BC0B-417378F49EDA}"/>
                </a:ext>
              </a:extLst>
            </p:cNvPr>
            <p:cNvSpPr/>
            <p:nvPr/>
          </p:nvSpPr>
          <p:spPr>
            <a:xfrm>
              <a:off x="6201388" y="3549396"/>
              <a:ext cx="1130725" cy="113072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>
              <a:extLst>
                <a:ext uri="{FF2B5EF4-FFF2-40B4-BE49-F238E27FC236}">
                  <a16:creationId xmlns:a16="http://schemas.microsoft.com/office/drawing/2014/main" id="{FE21F82F-1EE5-8240-97F8-387DF0253FCE}"/>
                </a:ext>
              </a:extLst>
            </p:cNvPr>
            <p:cNvSpPr/>
            <p:nvPr/>
          </p:nvSpPr>
          <p:spPr>
            <a:xfrm>
              <a:off x="6201389" y="1"/>
              <a:ext cx="1130725" cy="565575"/>
            </a:xfrm>
            <a:custGeom>
              <a:avLst/>
              <a:gdLst>
                <a:gd name="connsiteX0" fmla="*/ 21 w 1130725"/>
                <a:gd name="connsiteY0" fmla="*/ 0 h 565575"/>
                <a:gd name="connsiteX1" fmla="*/ 1130704 w 1130725"/>
                <a:gd name="connsiteY1" fmla="*/ 0 h 565575"/>
                <a:gd name="connsiteX2" fmla="*/ 1130725 w 1130725"/>
                <a:gd name="connsiteY2" fmla="*/ 213 h 565575"/>
                <a:gd name="connsiteX3" fmla="*/ 565362 w 1130725"/>
                <a:gd name="connsiteY3" fmla="*/ 565575 h 565575"/>
                <a:gd name="connsiteX4" fmla="*/ 0 w 1130725"/>
                <a:gd name="connsiteY4" fmla="*/ 213 h 565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30725" h="565575">
                  <a:moveTo>
                    <a:pt x="21" y="0"/>
                  </a:moveTo>
                  <a:lnTo>
                    <a:pt x="1130704" y="0"/>
                  </a:lnTo>
                  <a:lnTo>
                    <a:pt x="1130725" y="213"/>
                  </a:lnTo>
                  <a:cubicBezTo>
                    <a:pt x="1130725" y="312454"/>
                    <a:pt x="877604" y="565575"/>
                    <a:pt x="565362" y="565575"/>
                  </a:cubicBezTo>
                  <a:cubicBezTo>
                    <a:pt x="253121" y="565575"/>
                    <a:pt x="0" y="312454"/>
                    <a:pt x="0" y="213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49" name="Freeform 48">
              <a:extLst>
                <a:ext uri="{FF2B5EF4-FFF2-40B4-BE49-F238E27FC236}">
                  <a16:creationId xmlns:a16="http://schemas.microsoft.com/office/drawing/2014/main" id="{AE1903E3-6B5F-6B4C-9A1F-62628A050AEB}"/>
                </a:ext>
              </a:extLst>
            </p:cNvPr>
            <p:cNvSpPr/>
            <p:nvPr/>
          </p:nvSpPr>
          <p:spPr>
            <a:xfrm>
              <a:off x="7564255" y="6292426"/>
              <a:ext cx="1130723" cy="565575"/>
            </a:xfrm>
            <a:custGeom>
              <a:avLst/>
              <a:gdLst>
                <a:gd name="connsiteX0" fmla="*/ 565362 w 1130723"/>
                <a:gd name="connsiteY0" fmla="*/ 0 h 565575"/>
                <a:gd name="connsiteX1" fmla="*/ 1130723 w 1130723"/>
                <a:gd name="connsiteY1" fmla="*/ 565362 h 565575"/>
                <a:gd name="connsiteX2" fmla="*/ 1130702 w 1130723"/>
                <a:gd name="connsiteY2" fmla="*/ 565575 h 565575"/>
                <a:gd name="connsiteX3" fmla="*/ 21 w 1130723"/>
                <a:gd name="connsiteY3" fmla="*/ 565575 h 565575"/>
                <a:gd name="connsiteX4" fmla="*/ 0 w 1130723"/>
                <a:gd name="connsiteY4" fmla="*/ 565362 h 565575"/>
                <a:gd name="connsiteX5" fmla="*/ 565362 w 1130723"/>
                <a:gd name="connsiteY5" fmla="*/ 0 h 565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30723" h="565575">
                  <a:moveTo>
                    <a:pt x="565362" y="0"/>
                  </a:moveTo>
                  <a:cubicBezTo>
                    <a:pt x="877602" y="0"/>
                    <a:pt x="1130723" y="253121"/>
                    <a:pt x="1130723" y="565362"/>
                  </a:cubicBezTo>
                  <a:lnTo>
                    <a:pt x="1130702" y="565575"/>
                  </a:lnTo>
                  <a:lnTo>
                    <a:pt x="21" y="565575"/>
                  </a:lnTo>
                  <a:lnTo>
                    <a:pt x="0" y="565362"/>
                  </a:lnTo>
                  <a:cubicBezTo>
                    <a:pt x="0" y="253121"/>
                    <a:pt x="253120" y="0"/>
                    <a:pt x="565362" y="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51" name="Oval 50">
              <a:extLst>
                <a:ext uri="{FF2B5EF4-FFF2-40B4-BE49-F238E27FC236}">
                  <a16:creationId xmlns:a16="http://schemas.microsoft.com/office/drawing/2014/main" id="{F7C55863-3B37-0743-B001-1A970033FBA8}"/>
                </a:ext>
              </a:extLst>
            </p:cNvPr>
            <p:cNvSpPr/>
            <p:nvPr/>
          </p:nvSpPr>
          <p:spPr>
            <a:xfrm>
              <a:off x="7564253" y="3549396"/>
              <a:ext cx="1130725" cy="113072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Oval 59">
              <a:extLst>
                <a:ext uri="{FF2B5EF4-FFF2-40B4-BE49-F238E27FC236}">
                  <a16:creationId xmlns:a16="http://schemas.microsoft.com/office/drawing/2014/main" id="{932B4C24-3A58-924C-B79A-D961EF7C2C48}"/>
                </a:ext>
              </a:extLst>
            </p:cNvPr>
            <p:cNvSpPr/>
            <p:nvPr/>
          </p:nvSpPr>
          <p:spPr>
            <a:xfrm>
              <a:off x="7564253" y="2177881"/>
              <a:ext cx="1130725" cy="113072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Oval 62">
              <a:extLst>
                <a:ext uri="{FF2B5EF4-FFF2-40B4-BE49-F238E27FC236}">
                  <a16:creationId xmlns:a16="http://schemas.microsoft.com/office/drawing/2014/main" id="{21EF52E0-D2CF-544F-93A6-4D7B45A0483A}"/>
                </a:ext>
              </a:extLst>
            </p:cNvPr>
            <p:cNvSpPr/>
            <p:nvPr/>
          </p:nvSpPr>
          <p:spPr>
            <a:xfrm>
              <a:off x="7564253" y="806366"/>
              <a:ext cx="1130725" cy="1130724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Freeform 63">
              <a:extLst>
                <a:ext uri="{FF2B5EF4-FFF2-40B4-BE49-F238E27FC236}">
                  <a16:creationId xmlns:a16="http://schemas.microsoft.com/office/drawing/2014/main" id="{6966CFE5-1C8C-2E4F-9B2D-A8438F5A5322}"/>
                </a:ext>
              </a:extLst>
            </p:cNvPr>
            <p:cNvSpPr/>
            <p:nvPr/>
          </p:nvSpPr>
          <p:spPr>
            <a:xfrm>
              <a:off x="7564254" y="1"/>
              <a:ext cx="1130725" cy="565575"/>
            </a:xfrm>
            <a:custGeom>
              <a:avLst/>
              <a:gdLst>
                <a:gd name="connsiteX0" fmla="*/ 21 w 1130725"/>
                <a:gd name="connsiteY0" fmla="*/ 0 h 565575"/>
                <a:gd name="connsiteX1" fmla="*/ 1130704 w 1130725"/>
                <a:gd name="connsiteY1" fmla="*/ 0 h 565575"/>
                <a:gd name="connsiteX2" fmla="*/ 1130725 w 1130725"/>
                <a:gd name="connsiteY2" fmla="*/ 213 h 565575"/>
                <a:gd name="connsiteX3" fmla="*/ 565363 w 1130725"/>
                <a:gd name="connsiteY3" fmla="*/ 565575 h 565575"/>
                <a:gd name="connsiteX4" fmla="*/ 0 w 1130725"/>
                <a:gd name="connsiteY4" fmla="*/ 213 h 565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30725" h="565575">
                  <a:moveTo>
                    <a:pt x="21" y="0"/>
                  </a:moveTo>
                  <a:lnTo>
                    <a:pt x="1130704" y="0"/>
                  </a:lnTo>
                  <a:lnTo>
                    <a:pt x="1130725" y="213"/>
                  </a:lnTo>
                  <a:cubicBezTo>
                    <a:pt x="1130725" y="312454"/>
                    <a:pt x="877603" y="565575"/>
                    <a:pt x="565363" y="565575"/>
                  </a:cubicBezTo>
                  <a:cubicBezTo>
                    <a:pt x="253121" y="565575"/>
                    <a:pt x="0" y="312454"/>
                    <a:pt x="0" y="213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65" name="Freeform 64">
              <a:extLst>
                <a:ext uri="{FF2B5EF4-FFF2-40B4-BE49-F238E27FC236}">
                  <a16:creationId xmlns:a16="http://schemas.microsoft.com/office/drawing/2014/main" id="{9FD29EF3-A5B2-554A-A307-6BE1BCE8AF03}"/>
                </a:ext>
              </a:extLst>
            </p:cNvPr>
            <p:cNvSpPr/>
            <p:nvPr/>
          </p:nvSpPr>
          <p:spPr>
            <a:xfrm>
              <a:off x="8927118" y="6292426"/>
              <a:ext cx="1130724" cy="565575"/>
            </a:xfrm>
            <a:custGeom>
              <a:avLst/>
              <a:gdLst>
                <a:gd name="connsiteX0" fmla="*/ 565362 w 1130724"/>
                <a:gd name="connsiteY0" fmla="*/ 0 h 565575"/>
                <a:gd name="connsiteX1" fmla="*/ 1130724 w 1130724"/>
                <a:gd name="connsiteY1" fmla="*/ 565362 h 565575"/>
                <a:gd name="connsiteX2" fmla="*/ 1130703 w 1130724"/>
                <a:gd name="connsiteY2" fmla="*/ 565575 h 565575"/>
                <a:gd name="connsiteX3" fmla="*/ 22 w 1130724"/>
                <a:gd name="connsiteY3" fmla="*/ 565575 h 565575"/>
                <a:gd name="connsiteX4" fmla="*/ 0 w 1130724"/>
                <a:gd name="connsiteY4" fmla="*/ 565362 h 565575"/>
                <a:gd name="connsiteX5" fmla="*/ 565362 w 1130724"/>
                <a:gd name="connsiteY5" fmla="*/ 0 h 565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30724" h="565575">
                  <a:moveTo>
                    <a:pt x="565362" y="0"/>
                  </a:moveTo>
                  <a:cubicBezTo>
                    <a:pt x="877603" y="0"/>
                    <a:pt x="1130724" y="253121"/>
                    <a:pt x="1130724" y="565362"/>
                  </a:cubicBezTo>
                  <a:lnTo>
                    <a:pt x="1130703" y="565575"/>
                  </a:lnTo>
                  <a:lnTo>
                    <a:pt x="22" y="565575"/>
                  </a:lnTo>
                  <a:lnTo>
                    <a:pt x="0" y="565362"/>
                  </a:lnTo>
                  <a:cubicBezTo>
                    <a:pt x="0" y="253121"/>
                    <a:pt x="253121" y="0"/>
                    <a:pt x="56536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67" name="Oval 66">
              <a:extLst>
                <a:ext uri="{FF2B5EF4-FFF2-40B4-BE49-F238E27FC236}">
                  <a16:creationId xmlns:a16="http://schemas.microsoft.com/office/drawing/2014/main" id="{AC1ECAD8-0CF2-934D-AA1E-C108208CDE6F}"/>
                </a:ext>
              </a:extLst>
            </p:cNvPr>
            <p:cNvSpPr/>
            <p:nvPr/>
          </p:nvSpPr>
          <p:spPr>
            <a:xfrm>
              <a:off x="8927118" y="4920911"/>
              <a:ext cx="1130725" cy="113072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Oval 67">
              <a:extLst>
                <a:ext uri="{FF2B5EF4-FFF2-40B4-BE49-F238E27FC236}">
                  <a16:creationId xmlns:a16="http://schemas.microsoft.com/office/drawing/2014/main" id="{DB14DED1-3A58-8C4D-902E-2A9F34043F61}"/>
                </a:ext>
              </a:extLst>
            </p:cNvPr>
            <p:cNvSpPr/>
            <p:nvPr/>
          </p:nvSpPr>
          <p:spPr>
            <a:xfrm>
              <a:off x="8927118" y="3549396"/>
              <a:ext cx="1130725" cy="1130724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Oval 68">
              <a:extLst>
                <a:ext uri="{FF2B5EF4-FFF2-40B4-BE49-F238E27FC236}">
                  <a16:creationId xmlns:a16="http://schemas.microsoft.com/office/drawing/2014/main" id="{65D65157-5719-0341-A807-A8956595FB4C}"/>
                </a:ext>
              </a:extLst>
            </p:cNvPr>
            <p:cNvSpPr/>
            <p:nvPr/>
          </p:nvSpPr>
          <p:spPr>
            <a:xfrm>
              <a:off x="8927118" y="2177881"/>
              <a:ext cx="1130725" cy="1130724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Oval 69">
              <a:extLst>
                <a:ext uri="{FF2B5EF4-FFF2-40B4-BE49-F238E27FC236}">
                  <a16:creationId xmlns:a16="http://schemas.microsoft.com/office/drawing/2014/main" id="{A7F23F74-B777-2A4C-8EF9-E798880D5942}"/>
                </a:ext>
              </a:extLst>
            </p:cNvPr>
            <p:cNvSpPr/>
            <p:nvPr/>
          </p:nvSpPr>
          <p:spPr>
            <a:xfrm>
              <a:off x="8927118" y="806366"/>
              <a:ext cx="1130725" cy="113072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reeform 70">
              <a:extLst>
                <a:ext uri="{FF2B5EF4-FFF2-40B4-BE49-F238E27FC236}">
                  <a16:creationId xmlns:a16="http://schemas.microsoft.com/office/drawing/2014/main" id="{E3B9A050-0AE1-1D4B-A2AC-6EEF64B106D9}"/>
                </a:ext>
              </a:extLst>
            </p:cNvPr>
            <p:cNvSpPr/>
            <p:nvPr/>
          </p:nvSpPr>
          <p:spPr>
            <a:xfrm>
              <a:off x="8927117" y="0"/>
              <a:ext cx="1130726" cy="565576"/>
            </a:xfrm>
            <a:custGeom>
              <a:avLst/>
              <a:gdLst>
                <a:gd name="connsiteX0" fmla="*/ 22 w 1130726"/>
                <a:gd name="connsiteY0" fmla="*/ 0 h 565576"/>
                <a:gd name="connsiteX1" fmla="*/ 1130704 w 1130726"/>
                <a:gd name="connsiteY1" fmla="*/ 0 h 565576"/>
                <a:gd name="connsiteX2" fmla="*/ 1130726 w 1130726"/>
                <a:gd name="connsiteY2" fmla="*/ 214 h 565576"/>
                <a:gd name="connsiteX3" fmla="*/ 565363 w 1130726"/>
                <a:gd name="connsiteY3" fmla="*/ 565576 h 565576"/>
                <a:gd name="connsiteX4" fmla="*/ 0 w 1130726"/>
                <a:gd name="connsiteY4" fmla="*/ 214 h 5655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30726" h="565576">
                  <a:moveTo>
                    <a:pt x="22" y="0"/>
                  </a:moveTo>
                  <a:lnTo>
                    <a:pt x="1130704" y="0"/>
                  </a:lnTo>
                  <a:lnTo>
                    <a:pt x="1130726" y="214"/>
                  </a:lnTo>
                  <a:cubicBezTo>
                    <a:pt x="1130726" y="312455"/>
                    <a:pt x="877604" y="565576"/>
                    <a:pt x="565363" y="565576"/>
                  </a:cubicBezTo>
                  <a:cubicBezTo>
                    <a:pt x="253122" y="565576"/>
                    <a:pt x="0" y="312455"/>
                    <a:pt x="0" y="21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72" name="Freeform 71">
              <a:extLst>
                <a:ext uri="{FF2B5EF4-FFF2-40B4-BE49-F238E27FC236}">
                  <a16:creationId xmlns:a16="http://schemas.microsoft.com/office/drawing/2014/main" id="{C424FE38-F803-8D47-BF56-1B18EC2B1F03}"/>
                </a:ext>
              </a:extLst>
            </p:cNvPr>
            <p:cNvSpPr/>
            <p:nvPr/>
          </p:nvSpPr>
          <p:spPr>
            <a:xfrm>
              <a:off x="10289984" y="6292426"/>
              <a:ext cx="1130724" cy="565575"/>
            </a:xfrm>
            <a:custGeom>
              <a:avLst/>
              <a:gdLst>
                <a:gd name="connsiteX0" fmla="*/ 565362 w 1130724"/>
                <a:gd name="connsiteY0" fmla="*/ 0 h 565575"/>
                <a:gd name="connsiteX1" fmla="*/ 1130724 w 1130724"/>
                <a:gd name="connsiteY1" fmla="*/ 565362 h 565575"/>
                <a:gd name="connsiteX2" fmla="*/ 1130703 w 1130724"/>
                <a:gd name="connsiteY2" fmla="*/ 565575 h 565575"/>
                <a:gd name="connsiteX3" fmla="*/ 21 w 1130724"/>
                <a:gd name="connsiteY3" fmla="*/ 565575 h 565575"/>
                <a:gd name="connsiteX4" fmla="*/ 0 w 1130724"/>
                <a:gd name="connsiteY4" fmla="*/ 565362 h 565575"/>
                <a:gd name="connsiteX5" fmla="*/ 565362 w 1130724"/>
                <a:gd name="connsiteY5" fmla="*/ 0 h 565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30724" h="565575">
                  <a:moveTo>
                    <a:pt x="565362" y="0"/>
                  </a:moveTo>
                  <a:cubicBezTo>
                    <a:pt x="877603" y="0"/>
                    <a:pt x="1130724" y="253121"/>
                    <a:pt x="1130724" y="565362"/>
                  </a:cubicBezTo>
                  <a:lnTo>
                    <a:pt x="1130703" y="565575"/>
                  </a:lnTo>
                  <a:lnTo>
                    <a:pt x="21" y="565575"/>
                  </a:lnTo>
                  <a:lnTo>
                    <a:pt x="0" y="565362"/>
                  </a:lnTo>
                  <a:cubicBezTo>
                    <a:pt x="0" y="253121"/>
                    <a:pt x="253121" y="0"/>
                    <a:pt x="565362" y="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73" name="Oval 72">
              <a:extLst>
                <a:ext uri="{FF2B5EF4-FFF2-40B4-BE49-F238E27FC236}">
                  <a16:creationId xmlns:a16="http://schemas.microsoft.com/office/drawing/2014/main" id="{E37187F2-9212-0641-97D0-1ACD50B748A8}"/>
                </a:ext>
              </a:extLst>
            </p:cNvPr>
            <p:cNvSpPr/>
            <p:nvPr/>
          </p:nvSpPr>
          <p:spPr>
            <a:xfrm>
              <a:off x="10289984" y="4920911"/>
              <a:ext cx="1130725" cy="1130724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Oval 73">
              <a:extLst>
                <a:ext uri="{FF2B5EF4-FFF2-40B4-BE49-F238E27FC236}">
                  <a16:creationId xmlns:a16="http://schemas.microsoft.com/office/drawing/2014/main" id="{C760C651-2AC4-564E-BEAA-AB7FAFE7F79F}"/>
                </a:ext>
              </a:extLst>
            </p:cNvPr>
            <p:cNvSpPr/>
            <p:nvPr/>
          </p:nvSpPr>
          <p:spPr>
            <a:xfrm>
              <a:off x="10289984" y="3549396"/>
              <a:ext cx="1130725" cy="113072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" name="Oval 74">
              <a:extLst>
                <a:ext uri="{FF2B5EF4-FFF2-40B4-BE49-F238E27FC236}">
                  <a16:creationId xmlns:a16="http://schemas.microsoft.com/office/drawing/2014/main" id="{58B0A1B8-5BA3-3548-9511-B4904D05264B}"/>
                </a:ext>
              </a:extLst>
            </p:cNvPr>
            <p:cNvSpPr/>
            <p:nvPr/>
          </p:nvSpPr>
          <p:spPr>
            <a:xfrm>
              <a:off x="10289984" y="806366"/>
              <a:ext cx="1130725" cy="113072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" name="Freeform 75">
              <a:extLst>
                <a:ext uri="{FF2B5EF4-FFF2-40B4-BE49-F238E27FC236}">
                  <a16:creationId xmlns:a16="http://schemas.microsoft.com/office/drawing/2014/main" id="{424CD779-EE9A-214D-9488-767327E373AA}"/>
                </a:ext>
              </a:extLst>
            </p:cNvPr>
            <p:cNvSpPr/>
            <p:nvPr/>
          </p:nvSpPr>
          <p:spPr>
            <a:xfrm>
              <a:off x="10289983" y="0"/>
              <a:ext cx="1130726" cy="565576"/>
            </a:xfrm>
            <a:custGeom>
              <a:avLst/>
              <a:gdLst>
                <a:gd name="connsiteX0" fmla="*/ 21 w 1130726"/>
                <a:gd name="connsiteY0" fmla="*/ 0 h 565576"/>
                <a:gd name="connsiteX1" fmla="*/ 1130704 w 1130726"/>
                <a:gd name="connsiteY1" fmla="*/ 0 h 565576"/>
                <a:gd name="connsiteX2" fmla="*/ 1130726 w 1130726"/>
                <a:gd name="connsiteY2" fmla="*/ 214 h 565576"/>
                <a:gd name="connsiteX3" fmla="*/ 565363 w 1130726"/>
                <a:gd name="connsiteY3" fmla="*/ 565576 h 565576"/>
                <a:gd name="connsiteX4" fmla="*/ 0 w 1130726"/>
                <a:gd name="connsiteY4" fmla="*/ 214 h 5655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30726" h="565576">
                  <a:moveTo>
                    <a:pt x="21" y="0"/>
                  </a:moveTo>
                  <a:lnTo>
                    <a:pt x="1130704" y="0"/>
                  </a:lnTo>
                  <a:lnTo>
                    <a:pt x="1130726" y="214"/>
                  </a:lnTo>
                  <a:cubicBezTo>
                    <a:pt x="1130726" y="312455"/>
                    <a:pt x="877604" y="565576"/>
                    <a:pt x="565363" y="565576"/>
                  </a:cubicBezTo>
                  <a:cubicBezTo>
                    <a:pt x="253122" y="565576"/>
                    <a:pt x="0" y="312455"/>
                    <a:pt x="0" y="214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77" name="Freeform 76">
              <a:extLst>
                <a:ext uri="{FF2B5EF4-FFF2-40B4-BE49-F238E27FC236}">
                  <a16:creationId xmlns:a16="http://schemas.microsoft.com/office/drawing/2014/main" id="{630D08C6-9EFB-8540-875F-2A55DED2AAE3}"/>
                </a:ext>
              </a:extLst>
            </p:cNvPr>
            <p:cNvSpPr/>
            <p:nvPr/>
          </p:nvSpPr>
          <p:spPr>
            <a:xfrm>
              <a:off x="11652854" y="6295069"/>
              <a:ext cx="539146" cy="562931"/>
            </a:xfrm>
            <a:custGeom>
              <a:avLst/>
              <a:gdLst>
                <a:gd name="connsiteX0" fmla="*/ 539146 w 539146"/>
                <a:gd name="connsiteY0" fmla="*/ 0 h 562931"/>
                <a:gd name="connsiteX1" fmla="*/ 539146 w 539146"/>
                <a:gd name="connsiteY1" fmla="*/ 562931 h 562931"/>
                <a:gd name="connsiteX2" fmla="*/ 21 w 539146"/>
                <a:gd name="connsiteY2" fmla="*/ 562931 h 562931"/>
                <a:gd name="connsiteX3" fmla="*/ 0 w 539146"/>
                <a:gd name="connsiteY3" fmla="*/ 562719 h 562931"/>
                <a:gd name="connsiteX4" fmla="*/ 451422 w 539146"/>
                <a:gd name="connsiteY4" fmla="*/ 8843 h 5629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9146" h="562931">
                  <a:moveTo>
                    <a:pt x="539146" y="0"/>
                  </a:moveTo>
                  <a:lnTo>
                    <a:pt x="539146" y="562931"/>
                  </a:lnTo>
                  <a:lnTo>
                    <a:pt x="21" y="562931"/>
                  </a:lnTo>
                  <a:lnTo>
                    <a:pt x="0" y="562719"/>
                  </a:lnTo>
                  <a:cubicBezTo>
                    <a:pt x="0" y="289508"/>
                    <a:pt x="193796" y="61561"/>
                    <a:pt x="451422" y="8843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78" name="Freeform 77">
              <a:extLst>
                <a:ext uri="{FF2B5EF4-FFF2-40B4-BE49-F238E27FC236}">
                  <a16:creationId xmlns:a16="http://schemas.microsoft.com/office/drawing/2014/main" id="{D7E8DA86-1294-4641-9C52-6E153150641C}"/>
                </a:ext>
              </a:extLst>
            </p:cNvPr>
            <p:cNvSpPr/>
            <p:nvPr/>
          </p:nvSpPr>
          <p:spPr>
            <a:xfrm>
              <a:off x="11652853" y="4923555"/>
              <a:ext cx="539147" cy="1125439"/>
            </a:xfrm>
            <a:custGeom>
              <a:avLst/>
              <a:gdLst>
                <a:gd name="connsiteX0" fmla="*/ 539147 w 539147"/>
                <a:gd name="connsiteY0" fmla="*/ 0 h 1125439"/>
                <a:gd name="connsiteX1" fmla="*/ 539147 w 539147"/>
                <a:gd name="connsiteY1" fmla="*/ 1125439 h 1125439"/>
                <a:gd name="connsiteX2" fmla="*/ 451423 w 539147"/>
                <a:gd name="connsiteY2" fmla="*/ 1116595 h 1125439"/>
                <a:gd name="connsiteX3" fmla="*/ 0 w 539147"/>
                <a:gd name="connsiteY3" fmla="*/ 562719 h 1125439"/>
                <a:gd name="connsiteX4" fmla="*/ 451423 w 539147"/>
                <a:gd name="connsiteY4" fmla="*/ 8843 h 11254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9147" h="1125439">
                  <a:moveTo>
                    <a:pt x="539147" y="0"/>
                  </a:moveTo>
                  <a:lnTo>
                    <a:pt x="539147" y="1125439"/>
                  </a:lnTo>
                  <a:lnTo>
                    <a:pt x="451423" y="1116595"/>
                  </a:lnTo>
                  <a:cubicBezTo>
                    <a:pt x="193797" y="1063877"/>
                    <a:pt x="0" y="835930"/>
                    <a:pt x="0" y="562719"/>
                  </a:cubicBezTo>
                  <a:cubicBezTo>
                    <a:pt x="0" y="289508"/>
                    <a:pt x="193797" y="61561"/>
                    <a:pt x="451423" y="884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79" name="Freeform 78">
              <a:extLst>
                <a:ext uri="{FF2B5EF4-FFF2-40B4-BE49-F238E27FC236}">
                  <a16:creationId xmlns:a16="http://schemas.microsoft.com/office/drawing/2014/main" id="{011063C9-2A43-3348-A018-F27FACAA778D}"/>
                </a:ext>
              </a:extLst>
            </p:cNvPr>
            <p:cNvSpPr/>
            <p:nvPr/>
          </p:nvSpPr>
          <p:spPr>
            <a:xfrm>
              <a:off x="11652853" y="3552039"/>
              <a:ext cx="539147" cy="1125438"/>
            </a:xfrm>
            <a:custGeom>
              <a:avLst/>
              <a:gdLst>
                <a:gd name="connsiteX0" fmla="*/ 539147 w 539147"/>
                <a:gd name="connsiteY0" fmla="*/ 0 h 1125438"/>
                <a:gd name="connsiteX1" fmla="*/ 539147 w 539147"/>
                <a:gd name="connsiteY1" fmla="*/ 1125438 h 1125438"/>
                <a:gd name="connsiteX2" fmla="*/ 451423 w 539147"/>
                <a:gd name="connsiteY2" fmla="*/ 1116595 h 1125438"/>
                <a:gd name="connsiteX3" fmla="*/ 0 w 539147"/>
                <a:gd name="connsiteY3" fmla="*/ 562719 h 1125438"/>
                <a:gd name="connsiteX4" fmla="*/ 451423 w 539147"/>
                <a:gd name="connsiteY4" fmla="*/ 8843 h 11254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9147" h="1125438">
                  <a:moveTo>
                    <a:pt x="539147" y="0"/>
                  </a:moveTo>
                  <a:lnTo>
                    <a:pt x="539147" y="1125438"/>
                  </a:lnTo>
                  <a:lnTo>
                    <a:pt x="451423" y="1116595"/>
                  </a:lnTo>
                  <a:cubicBezTo>
                    <a:pt x="193797" y="1063877"/>
                    <a:pt x="0" y="835930"/>
                    <a:pt x="0" y="562719"/>
                  </a:cubicBezTo>
                  <a:cubicBezTo>
                    <a:pt x="0" y="289508"/>
                    <a:pt x="193797" y="61561"/>
                    <a:pt x="451423" y="8843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80" name="Freeform 79">
              <a:extLst>
                <a:ext uri="{FF2B5EF4-FFF2-40B4-BE49-F238E27FC236}">
                  <a16:creationId xmlns:a16="http://schemas.microsoft.com/office/drawing/2014/main" id="{EE85C7DE-D965-244F-BD95-3A05FF4AAC61}"/>
                </a:ext>
              </a:extLst>
            </p:cNvPr>
            <p:cNvSpPr/>
            <p:nvPr/>
          </p:nvSpPr>
          <p:spPr>
            <a:xfrm>
              <a:off x="11652853" y="2180524"/>
              <a:ext cx="539147" cy="1125438"/>
            </a:xfrm>
            <a:custGeom>
              <a:avLst/>
              <a:gdLst>
                <a:gd name="connsiteX0" fmla="*/ 539147 w 539147"/>
                <a:gd name="connsiteY0" fmla="*/ 0 h 1125438"/>
                <a:gd name="connsiteX1" fmla="*/ 539147 w 539147"/>
                <a:gd name="connsiteY1" fmla="*/ 1125438 h 1125438"/>
                <a:gd name="connsiteX2" fmla="*/ 451423 w 539147"/>
                <a:gd name="connsiteY2" fmla="*/ 1116595 h 1125438"/>
                <a:gd name="connsiteX3" fmla="*/ 0 w 539147"/>
                <a:gd name="connsiteY3" fmla="*/ 562719 h 1125438"/>
                <a:gd name="connsiteX4" fmla="*/ 451423 w 539147"/>
                <a:gd name="connsiteY4" fmla="*/ 8843 h 11254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9147" h="1125438">
                  <a:moveTo>
                    <a:pt x="539147" y="0"/>
                  </a:moveTo>
                  <a:lnTo>
                    <a:pt x="539147" y="1125438"/>
                  </a:lnTo>
                  <a:lnTo>
                    <a:pt x="451423" y="1116595"/>
                  </a:lnTo>
                  <a:cubicBezTo>
                    <a:pt x="193797" y="1063877"/>
                    <a:pt x="0" y="835930"/>
                    <a:pt x="0" y="562719"/>
                  </a:cubicBezTo>
                  <a:cubicBezTo>
                    <a:pt x="0" y="289509"/>
                    <a:pt x="193797" y="61561"/>
                    <a:pt x="451423" y="8843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81" name="Freeform 80">
              <a:extLst>
                <a:ext uri="{FF2B5EF4-FFF2-40B4-BE49-F238E27FC236}">
                  <a16:creationId xmlns:a16="http://schemas.microsoft.com/office/drawing/2014/main" id="{315A1389-149A-3342-A863-637D42FDB28D}"/>
                </a:ext>
              </a:extLst>
            </p:cNvPr>
            <p:cNvSpPr/>
            <p:nvPr/>
          </p:nvSpPr>
          <p:spPr>
            <a:xfrm>
              <a:off x="11652853" y="809010"/>
              <a:ext cx="539147" cy="1125439"/>
            </a:xfrm>
            <a:custGeom>
              <a:avLst/>
              <a:gdLst>
                <a:gd name="connsiteX0" fmla="*/ 539147 w 539147"/>
                <a:gd name="connsiteY0" fmla="*/ 0 h 1125439"/>
                <a:gd name="connsiteX1" fmla="*/ 539147 w 539147"/>
                <a:gd name="connsiteY1" fmla="*/ 1125439 h 1125439"/>
                <a:gd name="connsiteX2" fmla="*/ 451423 w 539147"/>
                <a:gd name="connsiteY2" fmla="*/ 1116595 h 1125439"/>
                <a:gd name="connsiteX3" fmla="*/ 0 w 539147"/>
                <a:gd name="connsiteY3" fmla="*/ 562719 h 1125439"/>
                <a:gd name="connsiteX4" fmla="*/ 451423 w 539147"/>
                <a:gd name="connsiteY4" fmla="*/ 8843 h 11254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9147" h="1125439">
                  <a:moveTo>
                    <a:pt x="539147" y="0"/>
                  </a:moveTo>
                  <a:lnTo>
                    <a:pt x="539147" y="1125439"/>
                  </a:lnTo>
                  <a:lnTo>
                    <a:pt x="451423" y="1116595"/>
                  </a:lnTo>
                  <a:cubicBezTo>
                    <a:pt x="193797" y="1063877"/>
                    <a:pt x="0" y="835930"/>
                    <a:pt x="0" y="562719"/>
                  </a:cubicBezTo>
                  <a:cubicBezTo>
                    <a:pt x="0" y="289508"/>
                    <a:pt x="193797" y="61561"/>
                    <a:pt x="451423" y="8843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82" name="Freeform 81">
              <a:extLst>
                <a:ext uri="{FF2B5EF4-FFF2-40B4-BE49-F238E27FC236}">
                  <a16:creationId xmlns:a16="http://schemas.microsoft.com/office/drawing/2014/main" id="{B149CC6F-B6C6-BE46-B451-1BF7D47A8936}"/>
                </a:ext>
              </a:extLst>
            </p:cNvPr>
            <p:cNvSpPr/>
            <p:nvPr/>
          </p:nvSpPr>
          <p:spPr>
            <a:xfrm>
              <a:off x="11652853" y="1"/>
              <a:ext cx="539147" cy="562933"/>
            </a:xfrm>
            <a:custGeom>
              <a:avLst/>
              <a:gdLst>
                <a:gd name="connsiteX0" fmla="*/ 22 w 539147"/>
                <a:gd name="connsiteY0" fmla="*/ 0 h 562933"/>
                <a:gd name="connsiteX1" fmla="*/ 539147 w 539147"/>
                <a:gd name="connsiteY1" fmla="*/ 0 h 562933"/>
                <a:gd name="connsiteX2" fmla="*/ 539147 w 539147"/>
                <a:gd name="connsiteY2" fmla="*/ 562933 h 562933"/>
                <a:gd name="connsiteX3" fmla="*/ 451423 w 539147"/>
                <a:gd name="connsiteY3" fmla="*/ 554090 h 562933"/>
                <a:gd name="connsiteX4" fmla="*/ 0 w 539147"/>
                <a:gd name="connsiteY4" fmla="*/ 214 h 5629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9147" h="562933">
                  <a:moveTo>
                    <a:pt x="22" y="0"/>
                  </a:moveTo>
                  <a:lnTo>
                    <a:pt x="539147" y="0"/>
                  </a:lnTo>
                  <a:lnTo>
                    <a:pt x="539147" y="562933"/>
                  </a:lnTo>
                  <a:lnTo>
                    <a:pt x="451423" y="554090"/>
                  </a:lnTo>
                  <a:cubicBezTo>
                    <a:pt x="193797" y="501372"/>
                    <a:pt x="0" y="273425"/>
                    <a:pt x="0" y="214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CDAB39E9-6F50-3F4B-9DDB-FC0E0CA993A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5150" y="768334"/>
            <a:ext cx="5066001" cy="2866405"/>
          </a:xfrm>
        </p:spPr>
        <p:txBody>
          <a:bodyPr anchor="t"/>
          <a:lstStyle>
            <a:lvl1pPr algn="l"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6B2C33E-E9A6-304D-BBCB-97AD0B213CE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65150" y="4283239"/>
            <a:ext cx="5066001" cy="1475177"/>
          </a:xfrm>
        </p:spPr>
        <p:txBody>
          <a:bodyPr anchor="b"/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29C75C4-E533-BE48-B528-D1A278BC39A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66928" y="457200"/>
            <a:ext cx="3608205" cy="365125"/>
          </a:xfrm>
        </p:spPr>
        <p:txBody>
          <a:bodyPr/>
          <a:lstStyle>
            <a:lvl1pPr algn="l">
              <a:defRPr/>
            </a:lvl1pPr>
          </a:lstStyle>
          <a:p>
            <a:pPr algn="l"/>
            <a:fld id="{9044864A-F10B-42D8-A9F3-4808FA14DC06}" type="datetime1">
              <a:rPr lang="en-US" smtClean="0"/>
              <a:t>3/3/2025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F09BA8A-EF83-434D-A90E-0805D1104A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FCFDDE0-90B9-AD4E-B0EB-E7464FA9CD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817335" y="6141085"/>
            <a:ext cx="813816" cy="365125"/>
          </a:xfrm>
        </p:spPr>
        <p:txBody>
          <a:bodyPr/>
          <a:lstStyle/>
          <a:p>
            <a:fld id="{49ABCAEC-7D34-E549-A96E-FCEDAADBE4B0}" type="slidenum">
              <a:rPr lang="en-US" smtClean="0"/>
              <a:t>‹nr.›</a:t>
            </a:fld>
            <a:endParaRPr lang="en-US" dirty="0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D33A3282-0389-C547-8CA6-7F3E7F27B34D}"/>
              </a:ext>
            </a:extLst>
          </p:cNvPr>
          <p:cNvCxnSpPr>
            <a:cxnSpLocks/>
          </p:cNvCxnSpPr>
          <p:nvPr/>
        </p:nvCxnSpPr>
        <p:spPr>
          <a:xfrm>
            <a:off x="565150" y="6087110"/>
            <a:ext cx="5066001" cy="0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815671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Group 21">
            <a:extLst>
              <a:ext uri="{FF2B5EF4-FFF2-40B4-BE49-F238E27FC236}">
                <a16:creationId xmlns:a16="http://schemas.microsoft.com/office/drawing/2014/main" id="{7ED46EE4-CE67-DD46-A751-9FEA049A22B8}"/>
              </a:ext>
            </a:extLst>
          </p:cNvPr>
          <p:cNvGrpSpPr/>
          <p:nvPr/>
        </p:nvGrpSpPr>
        <p:grpSpPr>
          <a:xfrm>
            <a:off x="8928528" y="0"/>
            <a:ext cx="3263472" cy="6858000"/>
            <a:chOff x="8928528" y="0"/>
            <a:chExt cx="3263472" cy="6858000"/>
          </a:xfrm>
        </p:grpSpPr>
        <p:sp>
          <p:nvSpPr>
            <p:cNvPr id="23" name="Oval 22">
              <a:extLst>
                <a:ext uri="{FF2B5EF4-FFF2-40B4-BE49-F238E27FC236}">
                  <a16:creationId xmlns:a16="http://schemas.microsoft.com/office/drawing/2014/main" id="{955C5B70-D34F-8A49-B220-808CE2BBB7F3}"/>
                </a:ext>
              </a:extLst>
            </p:cNvPr>
            <p:cNvSpPr/>
            <p:nvPr/>
          </p:nvSpPr>
          <p:spPr>
            <a:xfrm>
              <a:off x="8928528" y="4918120"/>
              <a:ext cx="1130724" cy="1130723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Freeform 23">
              <a:extLst>
                <a:ext uri="{FF2B5EF4-FFF2-40B4-BE49-F238E27FC236}">
                  <a16:creationId xmlns:a16="http://schemas.microsoft.com/office/drawing/2014/main" id="{4BBFE624-6DBD-8541-B43B-180C0AFA21F0}"/>
                </a:ext>
              </a:extLst>
            </p:cNvPr>
            <p:cNvSpPr/>
            <p:nvPr/>
          </p:nvSpPr>
          <p:spPr>
            <a:xfrm>
              <a:off x="8928528" y="0"/>
              <a:ext cx="1130724" cy="565573"/>
            </a:xfrm>
            <a:custGeom>
              <a:avLst/>
              <a:gdLst>
                <a:gd name="connsiteX0" fmla="*/ 22 w 1130724"/>
                <a:gd name="connsiteY0" fmla="*/ 0 h 565573"/>
                <a:gd name="connsiteX1" fmla="*/ 1130703 w 1130724"/>
                <a:gd name="connsiteY1" fmla="*/ 0 h 565573"/>
                <a:gd name="connsiteX2" fmla="*/ 1130724 w 1130724"/>
                <a:gd name="connsiteY2" fmla="*/ 211 h 565573"/>
                <a:gd name="connsiteX3" fmla="*/ 565362 w 1130724"/>
                <a:gd name="connsiteY3" fmla="*/ 565573 h 565573"/>
                <a:gd name="connsiteX4" fmla="*/ 0 w 1130724"/>
                <a:gd name="connsiteY4" fmla="*/ 211 h 5655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30724" h="565573">
                  <a:moveTo>
                    <a:pt x="22" y="0"/>
                  </a:moveTo>
                  <a:lnTo>
                    <a:pt x="1130703" y="0"/>
                  </a:lnTo>
                  <a:lnTo>
                    <a:pt x="1130724" y="211"/>
                  </a:lnTo>
                  <a:cubicBezTo>
                    <a:pt x="1130724" y="312452"/>
                    <a:pt x="877603" y="565573"/>
                    <a:pt x="565362" y="565573"/>
                  </a:cubicBezTo>
                  <a:cubicBezTo>
                    <a:pt x="253121" y="565573"/>
                    <a:pt x="0" y="312452"/>
                    <a:pt x="0" y="211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5" name="Freeform 24">
              <a:extLst>
                <a:ext uri="{FF2B5EF4-FFF2-40B4-BE49-F238E27FC236}">
                  <a16:creationId xmlns:a16="http://schemas.microsoft.com/office/drawing/2014/main" id="{6E01AC23-2120-A542-B140-5A29AA27A2C8}"/>
                </a:ext>
              </a:extLst>
            </p:cNvPr>
            <p:cNvSpPr/>
            <p:nvPr/>
          </p:nvSpPr>
          <p:spPr>
            <a:xfrm>
              <a:off x="10291391" y="6292417"/>
              <a:ext cx="1130724" cy="565583"/>
            </a:xfrm>
            <a:custGeom>
              <a:avLst/>
              <a:gdLst>
                <a:gd name="connsiteX0" fmla="*/ 565362 w 1130724"/>
                <a:gd name="connsiteY0" fmla="*/ 0 h 565583"/>
                <a:gd name="connsiteX1" fmla="*/ 1130724 w 1130724"/>
                <a:gd name="connsiteY1" fmla="*/ 565362 h 565583"/>
                <a:gd name="connsiteX2" fmla="*/ 1130702 w 1130724"/>
                <a:gd name="connsiteY2" fmla="*/ 565583 h 565583"/>
                <a:gd name="connsiteX3" fmla="*/ 22 w 1130724"/>
                <a:gd name="connsiteY3" fmla="*/ 565583 h 565583"/>
                <a:gd name="connsiteX4" fmla="*/ 0 w 1130724"/>
                <a:gd name="connsiteY4" fmla="*/ 565362 h 565583"/>
                <a:gd name="connsiteX5" fmla="*/ 565362 w 1130724"/>
                <a:gd name="connsiteY5" fmla="*/ 0 h 5655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30724" h="565583">
                  <a:moveTo>
                    <a:pt x="565362" y="0"/>
                  </a:moveTo>
                  <a:cubicBezTo>
                    <a:pt x="877603" y="0"/>
                    <a:pt x="1130724" y="253121"/>
                    <a:pt x="1130724" y="565362"/>
                  </a:cubicBezTo>
                  <a:lnTo>
                    <a:pt x="1130702" y="565583"/>
                  </a:lnTo>
                  <a:lnTo>
                    <a:pt x="22" y="565583"/>
                  </a:lnTo>
                  <a:lnTo>
                    <a:pt x="0" y="565362"/>
                  </a:lnTo>
                  <a:cubicBezTo>
                    <a:pt x="0" y="253121"/>
                    <a:pt x="253121" y="0"/>
                    <a:pt x="565362" y="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6" name="Oval 25">
              <a:extLst>
                <a:ext uri="{FF2B5EF4-FFF2-40B4-BE49-F238E27FC236}">
                  <a16:creationId xmlns:a16="http://schemas.microsoft.com/office/drawing/2014/main" id="{154689C0-9C35-9B4D-906B-DA287DA55A38}"/>
                </a:ext>
              </a:extLst>
            </p:cNvPr>
            <p:cNvSpPr/>
            <p:nvPr/>
          </p:nvSpPr>
          <p:spPr>
            <a:xfrm>
              <a:off x="10291392" y="3549390"/>
              <a:ext cx="1130724" cy="1130723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696570F0-11E0-6147-9053-E3A4B5DBA0E4}"/>
                </a:ext>
              </a:extLst>
            </p:cNvPr>
            <p:cNvSpPr/>
            <p:nvPr/>
          </p:nvSpPr>
          <p:spPr>
            <a:xfrm>
              <a:off x="10291392" y="2177876"/>
              <a:ext cx="1130724" cy="1130723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Oval 27">
              <a:extLst>
                <a:ext uri="{FF2B5EF4-FFF2-40B4-BE49-F238E27FC236}">
                  <a16:creationId xmlns:a16="http://schemas.microsoft.com/office/drawing/2014/main" id="{9BDD97F6-A366-B54A-B889-42E97AFEDE37}"/>
                </a:ext>
              </a:extLst>
            </p:cNvPr>
            <p:cNvSpPr/>
            <p:nvPr/>
          </p:nvSpPr>
          <p:spPr>
            <a:xfrm>
              <a:off x="10291392" y="806363"/>
              <a:ext cx="1130724" cy="1130723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Freeform 28">
              <a:extLst>
                <a:ext uri="{FF2B5EF4-FFF2-40B4-BE49-F238E27FC236}">
                  <a16:creationId xmlns:a16="http://schemas.microsoft.com/office/drawing/2014/main" id="{58E853BC-EE80-374B-B823-8D51A948C4CF}"/>
                </a:ext>
              </a:extLst>
            </p:cNvPr>
            <p:cNvSpPr/>
            <p:nvPr/>
          </p:nvSpPr>
          <p:spPr>
            <a:xfrm>
              <a:off x="10291392" y="0"/>
              <a:ext cx="1130724" cy="565573"/>
            </a:xfrm>
            <a:custGeom>
              <a:avLst/>
              <a:gdLst>
                <a:gd name="connsiteX0" fmla="*/ 21 w 1130724"/>
                <a:gd name="connsiteY0" fmla="*/ 0 h 565573"/>
                <a:gd name="connsiteX1" fmla="*/ 1130703 w 1130724"/>
                <a:gd name="connsiteY1" fmla="*/ 0 h 565573"/>
                <a:gd name="connsiteX2" fmla="*/ 1130724 w 1130724"/>
                <a:gd name="connsiteY2" fmla="*/ 211 h 565573"/>
                <a:gd name="connsiteX3" fmla="*/ 565362 w 1130724"/>
                <a:gd name="connsiteY3" fmla="*/ 565573 h 565573"/>
                <a:gd name="connsiteX4" fmla="*/ 0 w 1130724"/>
                <a:gd name="connsiteY4" fmla="*/ 211 h 5655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30724" h="565573">
                  <a:moveTo>
                    <a:pt x="21" y="0"/>
                  </a:moveTo>
                  <a:lnTo>
                    <a:pt x="1130703" y="0"/>
                  </a:lnTo>
                  <a:lnTo>
                    <a:pt x="1130724" y="211"/>
                  </a:lnTo>
                  <a:cubicBezTo>
                    <a:pt x="1130724" y="312452"/>
                    <a:pt x="877603" y="565573"/>
                    <a:pt x="565362" y="565573"/>
                  </a:cubicBezTo>
                  <a:cubicBezTo>
                    <a:pt x="253121" y="565573"/>
                    <a:pt x="0" y="312452"/>
                    <a:pt x="0" y="211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30" name="Freeform 29">
              <a:extLst>
                <a:ext uri="{FF2B5EF4-FFF2-40B4-BE49-F238E27FC236}">
                  <a16:creationId xmlns:a16="http://schemas.microsoft.com/office/drawing/2014/main" id="{4B5B70B1-649D-9848-B5D4-6DE04D55F5F0}"/>
                </a:ext>
              </a:extLst>
            </p:cNvPr>
            <p:cNvSpPr/>
            <p:nvPr/>
          </p:nvSpPr>
          <p:spPr>
            <a:xfrm>
              <a:off x="11654256" y="6295201"/>
              <a:ext cx="537744" cy="562799"/>
            </a:xfrm>
            <a:custGeom>
              <a:avLst/>
              <a:gdLst>
                <a:gd name="connsiteX0" fmla="*/ 537744 w 537744"/>
                <a:gd name="connsiteY0" fmla="*/ 0 h 562799"/>
                <a:gd name="connsiteX1" fmla="*/ 537744 w 537744"/>
                <a:gd name="connsiteY1" fmla="*/ 562799 h 562799"/>
                <a:gd name="connsiteX2" fmla="*/ 22 w 537744"/>
                <a:gd name="connsiteY2" fmla="*/ 562799 h 562799"/>
                <a:gd name="connsiteX3" fmla="*/ 0 w 537744"/>
                <a:gd name="connsiteY3" fmla="*/ 562578 h 562799"/>
                <a:gd name="connsiteX4" fmla="*/ 451422 w 537744"/>
                <a:gd name="connsiteY4" fmla="*/ 8702 h 5627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7744" h="562799">
                  <a:moveTo>
                    <a:pt x="537744" y="0"/>
                  </a:moveTo>
                  <a:lnTo>
                    <a:pt x="537744" y="562799"/>
                  </a:lnTo>
                  <a:lnTo>
                    <a:pt x="22" y="562799"/>
                  </a:lnTo>
                  <a:lnTo>
                    <a:pt x="0" y="562578"/>
                  </a:lnTo>
                  <a:cubicBezTo>
                    <a:pt x="0" y="289367"/>
                    <a:pt x="193796" y="61420"/>
                    <a:pt x="451422" y="870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31" name="Freeform 30">
              <a:extLst>
                <a:ext uri="{FF2B5EF4-FFF2-40B4-BE49-F238E27FC236}">
                  <a16:creationId xmlns:a16="http://schemas.microsoft.com/office/drawing/2014/main" id="{46A2092A-2157-0A49-937F-BBAE14687DE7}"/>
                </a:ext>
              </a:extLst>
            </p:cNvPr>
            <p:cNvSpPr/>
            <p:nvPr/>
          </p:nvSpPr>
          <p:spPr>
            <a:xfrm>
              <a:off x="11654256" y="4923687"/>
              <a:ext cx="537744" cy="1125156"/>
            </a:xfrm>
            <a:custGeom>
              <a:avLst/>
              <a:gdLst>
                <a:gd name="connsiteX0" fmla="*/ 537744 w 537744"/>
                <a:gd name="connsiteY0" fmla="*/ 0 h 1125156"/>
                <a:gd name="connsiteX1" fmla="*/ 537744 w 537744"/>
                <a:gd name="connsiteY1" fmla="*/ 1125156 h 1125156"/>
                <a:gd name="connsiteX2" fmla="*/ 451422 w 537744"/>
                <a:gd name="connsiteY2" fmla="*/ 1116454 h 1125156"/>
                <a:gd name="connsiteX3" fmla="*/ 0 w 537744"/>
                <a:gd name="connsiteY3" fmla="*/ 562578 h 1125156"/>
                <a:gd name="connsiteX4" fmla="*/ 451422 w 537744"/>
                <a:gd name="connsiteY4" fmla="*/ 8702 h 11251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7744" h="1125156">
                  <a:moveTo>
                    <a:pt x="537744" y="0"/>
                  </a:moveTo>
                  <a:lnTo>
                    <a:pt x="537744" y="1125156"/>
                  </a:lnTo>
                  <a:lnTo>
                    <a:pt x="451422" y="1116454"/>
                  </a:lnTo>
                  <a:cubicBezTo>
                    <a:pt x="193796" y="1063736"/>
                    <a:pt x="0" y="835789"/>
                    <a:pt x="0" y="562578"/>
                  </a:cubicBezTo>
                  <a:cubicBezTo>
                    <a:pt x="0" y="289367"/>
                    <a:pt x="193796" y="61420"/>
                    <a:pt x="451422" y="8702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32" name="Freeform 31">
              <a:extLst>
                <a:ext uri="{FF2B5EF4-FFF2-40B4-BE49-F238E27FC236}">
                  <a16:creationId xmlns:a16="http://schemas.microsoft.com/office/drawing/2014/main" id="{F092371E-D526-AF43-816F-F7AEBA9FF166}"/>
                </a:ext>
              </a:extLst>
            </p:cNvPr>
            <p:cNvSpPr/>
            <p:nvPr/>
          </p:nvSpPr>
          <p:spPr>
            <a:xfrm>
              <a:off x="11654256" y="3552173"/>
              <a:ext cx="537744" cy="1125156"/>
            </a:xfrm>
            <a:custGeom>
              <a:avLst/>
              <a:gdLst>
                <a:gd name="connsiteX0" fmla="*/ 537744 w 537744"/>
                <a:gd name="connsiteY0" fmla="*/ 0 h 1125156"/>
                <a:gd name="connsiteX1" fmla="*/ 537744 w 537744"/>
                <a:gd name="connsiteY1" fmla="*/ 1125156 h 1125156"/>
                <a:gd name="connsiteX2" fmla="*/ 451422 w 537744"/>
                <a:gd name="connsiteY2" fmla="*/ 1116454 h 1125156"/>
                <a:gd name="connsiteX3" fmla="*/ 0 w 537744"/>
                <a:gd name="connsiteY3" fmla="*/ 562578 h 1125156"/>
                <a:gd name="connsiteX4" fmla="*/ 451422 w 537744"/>
                <a:gd name="connsiteY4" fmla="*/ 8702 h 11251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7744" h="1125156">
                  <a:moveTo>
                    <a:pt x="537744" y="0"/>
                  </a:moveTo>
                  <a:lnTo>
                    <a:pt x="537744" y="1125156"/>
                  </a:lnTo>
                  <a:lnTo>
                    <a:pt x="451422" y="1116454"/>
                  </a:lnTo>
                  <a:cubicBezTo>
                    <a:pt x="193796" y="1063736"/>
                    <a:pt x="0" y="835789"/>
                    <a:pt x="0" y="562578"/>
                  </a:cubicBezTo>
                  <a:cubicBezTo>
                    <a:pt x="0" y="289367"/>
                    <a:pt x="193796" y="61420"/>
                    <a:pt x="451422" y="870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33" name="Freeform 32">
              <a:extLst>
                <a:ext uri="{FF2B5EF4-FFF2-40B4-BE49-F238E27FC236}">
                  <a16:creationId xmlns:a16="http://schemas.microsoft.com/office/drawing/2014/main" id="{06995714-B51E-E84A-9FD5-3AD33004E517}"/>
                </a:ext>
              </a:extLst>
            </p:cNvPr>
            <p:cNvSpPr/>
            <p:nvPr/>
          </p:nvSpPr>
          <p:spPr>
            <a:xfrm>
              <a:off x="11654256" y="2180659"/>
              <a:ext cx="537744" cy="1125156"/>
            </a:xfrm>
            <a:custGeom>
              <a:avLst/>
              <a:gdLst>
                <a:gd name="connsiteX0" fmla="*/ 537744 w 537744"/>
                <a:gd name="connsiteY0" fmla="*/ 0 h 1125156"/>
                <a:gd name="connsiteX1" fmla="*/ 537744 w 537744"/>
                <a:gd name="connsiteY1" fmla="*/ 1125156 h 1125156"/>
                <a:gd name="connsiteX2" fmla="*/ 451422 w 537744"/>
                <a:gd name="connsiteY2" fmla="*/ 1116454 h 1125156"/>
                <a:gd name="connsiteX3" fmla="*/ 0 w 537744"/>
                <a:gd name="connsiteY3" fmla="*/ 562578 h 1125156"/>
                <a:gd name="connsiteX4" fmla="*/ 451422 w 537744"/>
                <a:gd name="connsiteY4" fmla="*/ 8702 h 11251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7744" h="1125156">
                  <a:moveTo>
                    <a:pt x="537744" y="0"/>
                  </a:moveTo>
                  <a:lnTo>
                    <a:pt x="537744" y="1125156"/>
                  </a:lnTo>
                  <a:lnTo>
                    <a:pt x="451422" y="1116454"/>
                  </a:lnTo>
                  <a:cubicBezTo>
                    <a:pt x="193796" y="1063736"/>
                    <a:pt x="0" y="835789"/>
                    <a:pt x="0" y="562578"/>
                  </a:cubicBezTo>
                  <a:cubicBezTo>
                    <a:pt x="0" y="289367"/>
                    <a:pt x="193796" y="61420"/>
                    <a:pt x="451422" y="870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34" name="Freeform 33">
              <a:extLst>
                <a:ext uri="{FF2B5EF4-FFF2-40B4-BE49-F238E27FC236}">
                  <a16:creationId xmlns:a16="http://schemas.microsoft.com/office/drawing/2014/main" id="{0FDB0CC5-76AA-6E44-8376-4EE649C1DE42}"/>
                </a:ext>
              </a:extLst>
            </p:cNvPr>
            <p:cNvSpPr/>
            <p:nvPr/>
          </p:nvSpPr>
          <p:spPr>
            <a:xfrm>
              <a:off x="11654256" y="809146"/>
              <a:ext cx="537744" cy="1125156"/>
            </a:xfrm>
            <a:custGeom>
              <a:avLst/>
              <a:gdLst>
                <a:gd name="connsiteX0" fmla="*/ 537744 w 537744"/>
                <a:gd name="connsiteY0" fmla="*/ 0 h 1125156"/>
                <a:gd name="connsiteX1" fmla="*/ 537744 w 537744"/>
                <a:gd name="connsiteY1" fmla="*/ 1125156 h 1125156"/>
                <a:gd name="connsiteX2" fmla="*/ 451422 w 537744"/>
                <a:gd name="connsiteY2" fmla="*/ 1116454 h 1125156"/>
                <a:gd name="connsiteX3" fmla="*/ 0 w 537744"/>
                <a:gd name="connsiteY3" fmla="*/ 562578 h 1125156"/>
                <a:gd name="connsiteX4" fmla="*/ 451422 w 537744"/>
                <a:gd name="connsiteY4" fmla="*/ 8702 h 11251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7744" h="1125156">
                  <a:moveTo>
                    <a:pt x="537744" y="0"/>
                  </a:moveTo>
                  <a:lnTo>
                    <a:pt x="537744" y="1125156"/>
                  </a:lnTo>
                  <a:lnTo>
                    <a:pt x="451422" y="1116454"/>
                  </a:lnTo>
                  <a:cubicBezTo>
                    <a:pt x="193796" y="1063736"/>
                    <a:pt x="0" y="835789"/>
                    <a:pt x="0" y="562578"/>
                  </a:cubicBezTo>
                  <a:cubicBezTo>
                    <a:pt x="0" y="289367"/>
                    <a:pt x="193796" y="61420"/>
                    <a:pt x="451422" y="8702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35" name="Freeform 34">
              <a:extLst>
                <a:ext uri="{FF2B5EF4-FFF2-40B4-BE49-F238E27FC236}">
                  <a16:creationId xmlns:a16="http://schemas.microsoft.com/office/drawing/2014/main" id="{3D981F0B-8982-1C45-8D7C-30E744003823}"/>
                </a:ext>
              </a:extLst>
            </p:cNvPr>
            <p:cNvSpPr/>
            <p:nvPr/>
          </p:nvSpPr>
          <p:spPr>
            <a:xfrm>
              <a:off x="11654256" y="0"/>
              <a:ext cx="537744" cy="562788"/>
            </a:xfrm>
            <a:custGeom>
              <a:avLst/>
              <a:gdLst>
                <a:gd name="connsiteX0" fmla="*/ 21 w 537744"/>
                <a:gd name="connsiteY0" fmla="*/ 0 h 562788"/>
                <a:gd name="connsiteX1" fmla="*/ 537744 w 537744"/>
                <a:gd name="connsiteY1" fmla="*/ 0 h 562788"/>
                <a:gd name="connsiteX2" fmla="*/ 537744 w 537744"/>
                <a:gd name="connsiteY2" fmla="*/ 562788 h 562788"/>
                <a:gd name="connsiteX3" fmla="*/ 451422 w 537744"/>
                <a:gd name="connsiteY3" fmla="*/ 554086 h 562788"/>
                <a:gd name="connsiteX4" fmla="*/ 0 w 537744"/>
                <a:gd name="connsiteY4" fmla="*/ 211 h 5627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7744" h="562788">
                  <a:moveTo>
                    <a:pt x="21" y="0"/>
                  </a:moveTo>
                  <a:lnTo>
                    <a:pt x="537744" y="0"/>
                  </a:lnTo>
                  <a:lnTo>
                    <a:pt x="537744" y="562788"/>
                  </a:lnTo>
                  <a:lnTo>
                    <a:pt x="451422" y="554086"/>
                  </a:lnTo>
                  <a:cubicBezTo>
                    <a:pt x="193796" y="501368"/>
                    <a:pt x="0" y="273421"/>
                    <a:pt x="0" y="21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DF76EEB7-1E87-0447-8CD6-DD220CF4EE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A8AE526-3A03-9B41-8C9F-27156E701CF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CD08D72-182D-C947-B3F7-B74948D084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77D551-B3AE-453A-BE36-A1A0AA2EF6A4}" type="datetime1">
              <a:rPr lang="en-US" smtClean="0"/>
              <a:t>3/3/2025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076E396-D059-AF4D-A1D9-C1347978AA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F8845B6-87C0-2F4A-8146-00E911CDF7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086480" y="6141085"/>
            <a:ext cx="813816" cy="365125"/>
          </a:xfrm>
        </p:spPr>
        <p:txBody>
          <a:bodyPr/>
          <a:lstStyle/>
          <a:p>
            <a:fld id="{49ABCAEC-7D34-E549-A96E-FCEDAADBE4B0}" type="slidenum">
              <a:rPr lang="en-US" smtClean="0"/>
              <a:t>‹nr.›</a:t>
            </a:fld>
            <a:endParaRPr lang="en-US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A78A912D-4325-C449-BF2E-F331A221C695}"/>
              </a:ext>
            </a:extLst>
          </p:cNvPr>
          <p:cNvCxnSpPr>
            <a:cxnSpLocks/>
          </p:cNvCxnSpPr>
          <p:nvPr/>
        </p:nvCxnSpPr>
        <p:spPr>
          <a:xfrm>
            <a:off x="565150" y="6087110"/>
            <a:ext cx="7335146" cy="0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30750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>
            <a:extLst>
              <a:ext uri="{FF2B5EF4-FFF2-40B4-BE49-F238E27FC236}">
                <a16:creationId xmlns:a16="http://schemas.microsoft.com/office/drawing/2014/main" id="{C3803ECC-8207-244B-8051-94AA5304EDD9}"/>
              </a:ext>
            </a:extLst>
          </p:cNvPr>
          <p:cNvGrpSpPr/>
          <p:nvPr/>
        </p:nvGrpSpPr>
        <p:grpSpPr>
          <a:xfrm>
            <a:off x="10290315" y="0"/>
            <a:ext cx="1901686" cy="6858000"/>
            <a:chOff x="10290315" y="0"/>
            <a:chExt cx="1901686" cy="6858000"/>
          </a:xfrm>
        </p:grpSpPr>
        <p:sp>
          <p:nvSpPr>
            <p:cNvPr id="17" name="Freeform 16">
              <a:extLst>
                <a:ext uri="{FF2B5EF4-FFF2-40B4-BE49-F238E27FC236}">
                  <a16:creationId xmlns:a16="http://schemas.microsoft.com/office/drawing/2014/main" id="{CF2E8536-821C-3846-A152-2001B7BA4BC9}"/>
                </a:ext>
              </a:extLst>
            </p:cNvPr>
            <p:cNvSpPr/>
            <p:nvPr/>
          </p:nvSpPr>
          <p:spPr>
            <a:xfrm>
              <a:off x="10290315" y="0"/>
              <a:ext cx="1130724" cy="565573"/>
            </a:xfrm>
            <a:custGeom>
              <a:avLst/>
              <a:gdLst>
                <a:gd name="connsiteX0" fmla="*/ 21 w 1130724"/>
                <a:gd name="connsiteY0" fmla="*/ 0 h 565573"/>
                <a:gd name="connsiteX1" fmla="*/ 1130703 w 1130724"/>
                <a:gd name="connsiteY1" fmla="*/ 0 h 565573"/>
                <a:gd name="connsiteX2" fmla="*/ 1130724 w 1130724"/>
                <a:gd name="connsiteY2" fmla="*/ 211 h 565573"/>
                <a:gd name="connsiteX3" fmla="*/ 565362 w 1130724"/>
                <a:gd name="connsiteY3" fmla="*/ 565573 h 565573"/>
                <a:gd name="connsiteX4" fmla="*/ 0 w 1130724"/>
                <a:gd name="connsiteY4" fmla="*/ 211 h 5655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30724" h="565573">
                  <a:moveTo>
                    <a:pt x="21" y="0"/>
                  </a:moveTo>
                  <a:lnTo>
                    <a:pt x="1130703" y="0"/>
                  </a:lnTo>
                  <a:lnTo>
                    <a:pt x="1130724" y="211"/>
                  </a:lnTo>
                  <a:cubicBezTo>
                    <a:pt x="1130724" y="312452"/>
                    <a:pt x="877603" y="565573"/>
                    <a:pt x="565362" y="565573"/>
                  </a:cubicBezTo>
                  <a:cubicBezTo>
                    <a:pt x="253121" y="565573"/>
                    <a:pt x="0" y="312452"/>
                    <a:pt x="0" y="211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8" name="Freeform 17">
              <a:extLst>
                <a:ext uri="{FF2B5EF4-FFF2-40B4-BE49-F238E27FC236}">
                  <a16:creationId xmlns:a16="http://schemas.microsoft.com/office/drawing/2014/main" id="{57A02781-FFB4-C04E-97FB-78D26A9E8F1C}"/>
                </a:ext>
              </a:extLst>
            </p:cNvPr>
            <p:cNvSpPr/>
            <p:nvPr/>
          </p:nvSpPr>
          <p:spPr>
            <a:xfrm>
              <a:off x="11653180" y="6295093"/>
              <a:ext cx="538821" cy="562907"/>
            </a:xfrm>
            <a:custGeom>
              <a:avLst/>
              <a:gdLst>
                <a:gd name="connsiteX0" fmla="*/ 538821 w 538821"/>
                <a:gd name="connsiteY0" fmla="*/ 0 h 562907"/>
                <a:gd name="connsiteX1" fmla="*/ 538821 w 538821"/>
                <a:gd name="connsiteY1" fmla="*/ 562907 h 562907"/>
                <a:gd name="connsiteX2" fmla="*/ 22 w 538821"/>
                <a:gd name="connsiteY2" fmla="*/ 562907 h 562907"/>
                <a:gd name="connsiteX3" fmla="*/ 0 w 538821"/>
                <a:gd name="connsiteY3" fmla="*/ 562686 h 562907"/>
                <a:gd name="connsiteX4" fmla="*/ 451422 w 538821"/>
                <a:gd name="connsiteY4" fmla="*/ 8810 h 5629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8821" h="562907">
                  <a:moveTo>
                    <a:pt x="538821" y="0"/>
                  </a:moveTo>
                  <a:lnTo>
                    <a:pt x="538821" y="562907"/>
                  </a:lnTo>
                  <a:lnTo>
                    <a:pt x="22" y="562907"/>
                  </a:lnTo>
                  <a:lnTo>
                    <a:pt x="0" y="562686"/>
                  </a:lnTo>
                  <a:cubicBezTo>
                    <a:pt x="0" y="289475"/>
                    <a:pt x="193796" y="61528"/>
                    <a:pt x="451422" y="881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9" name="Freeform 18">
              <a:extLst>
                <a:ext uri="{FF2B5EF4-FFF2-40B4-BE49-F238E27FC236}">
                  <a16:creationId xmlns:a16="http://schemas.microsoft.com/office/drawing/2014/main" id="{14C29607-37D2-7A4B-98E2-2C851CD6776C}"/>
                </a:ext>
              </a:extLst>
            </p:cNvPr>
            <p:cNvSpPr/>
            <p:nvPr/>
          </p:nvSpPr>
          <p:spPr>
            <a:xfrm>
              <a:off x="11653180" y="3552066"/>
              <a:ext cx="538821" cy="1125373"/>
            </a:xfrm>
            <a:custGeom>
              <a:avLst/>
              <a:gdLst>
                <a:gd name="connsiteX0" fmla="*/ 538821 w 538821"/>
                <a:gd name="connsiteY0" fmla="*/ 0 h 1125373"/>
                <a:gd name="connsiteX1" fmla="*/ 538821 w 538821"/>
                <a:gd name="connsiteY1" fmla="*/ 1125373 h 1125373"/>
                <a:gd name="connsiteX2" fmla="*/ 451422 w 538821"/>
                <a:gd name="connsiteY2" fmla="*/ 1116562 h 1125373"/>
                <a:gd name="connsiteX3" fmla="*/ 0 w 538821"/>
                <a:gd name="connsiteY3" fmla="*/ 562686 h 1125373"/>
                <a:gd name="connsiteX4" fmla="*/ 451422 w 538821"/>
                <a:gd name="connsiteY4" fmla="*/ 8810 h 1125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8821" h="1125373">
                  <a:moveTo>
                    <a:pt x="538821" y="0"/>
                  </a:moveTo>
                  <a:lnTo>
                    <a:pt x="538821" y="1125373"/>
                  </a:lnTo>
                  <a:lnTo>
                    <a:pt x="451422" y="1116562"/>
                  </a:lnTo>
                  <a:cubicBezTo>
                    <a:pt x="193796" y="1063844"/>
                    <a:pt x="0" y="835897"/>
                    <a:pt x="0" y="562686"/>
                  </a:cubicBezTo>
                  <a:cubicBezTo>
                    <a:pt x="0" y="289475"/>
                    <a:pt x="193796" y="61528"/>
                    <a:pt x="451422" y="881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0" name="Freeform 19">
              <a:extLst>
                <a:ext uri="{FF2B5EF4-FFF2-40B4-BE49-F238E27FC236}">
                  <a16:creationId xmlns:a16="http://schemas.microsoft.com/office/drawing/2014/main" id="{D12FC7BA-80CC-1C4E-B268-B3EEA08137F1}"/>
                </a:ext>
              </a:extLst>
            </p:cNvPr>
            <p:cNvSpPr/>
            <p:nvPr/>
          </p:nvSpPr>
          <p:spPr>
            <a:xfrm>
              <a:off x="11653180" y="2180552"/>
              <a:ext cx="538821" cy="1125373"/>
            </a:xfrm>
            <a:custGeom>
              <a:avLst/>
              <a:gdLst>
                <a:gd name="connsiteX0" fmla="*/ 538821 w 538821"/>
                <a:gd name="connsiteY0" fmla="*/ 0 h 1125373"/>
                <a:gd name="connsiteX1" fmla="*/ 538821 w 538821"/>
                <a:gd name="connsiteY1" fmla="*/ 1125373 h 1125373"/>
                <a:gd name="connsiteX2" fmla="*/ 451422 w 538821"/>
                <a:gd name="connsiteY2" fmla="*/ 1116562 h 1125373"/>
                <a:gd name="connsiteX3" fmla="*/ 0 w 538821"/>
                <a:gd name="connsiteY3" fmla="*/ 562686 h 1125373"/>
                <a:gd name="connsiteX4" fmla="*/ 451422 w 538821"/>
                <a:gd name="connsiteY4" fmla="*/ 8810 h 1125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8821" h="1125373">
                  <a:moveTo>
                    <a:pt x="538821" y="0"/>
                  </a:moveTo>
                  <a:lnTo>
                    <a:pt x="538821" y="1125373"/>
                  </a:lnTo>
                  <a:lnTo>
                    <a:pt x="451422" y="1116562"/>
                  </a:lnTo>
                  <a:cubicBezTo>
                    <a:pt x="193796" y="1063844"/>
                    <a:pt x="0" y="835897"/>
                    <a:pt x="0" y="562686"/>
                  </a:cubicBezTo>
                  <a:cubicBezTo>
                    <a:pt x="0" y="289475"/>
                    <a:pt x="193796" y="61528"/>
                    <a:pt x="451422" y="881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1" name="Freeform 20">
              <a:extLst>
                <a:ext uri="{FF2B5EF4-FFF2-40B4-BE49-F238E27FC236}">
                  <a16:creationId xmlns:a16="http://schemas.microsoft.com/office/drawing/2014/main" id="{BEBC8FB1-96B9-D84A-BD2A-BC8410EBE012}"/>
                </a:ext>
              </a:extLst>
            </p:cNvPr>
            <p:cNvSpPr/>
            <p:nvPr/>
          </p:nvSpPr>
          <p:spPr>
            <a:xfrm>
              <a:off x="11653180" y="809039"/>
              <a:ext cx="538821" cy="1125373"/>
            </a:xfrm>
            <a:custGeom>
              <a:avLst/>
              <a:gdLst>
                <a:gd name="connsiteX0" fmla="*/ 538821 w 538821"/>
                <a:gd name="connsiteY0" fmla="*/ 0 h 1125373"/>
                <a:gd name="connsiteX1" fmla="*/ 538821 w 538821"/>
                <a:gd name="connsiteY1" fmla="*/ 1125373 h 1125373"/>
                <a:gd name="connsiteX2" fmla="*/ 451422 w 538821"/>
                <a:gd name="connsiteY2" fmla="*/ 1116562 h 1125373"/>
                <a:gd name="connsiteX3" fmla="*/ 0 w 538821"/>
                <a:gd name="connsiteY3" fmla="*/ 562686 h 1125373"/>
                <a:gd name="connsiteX4" fmla="*/ 451422 w 538821"/>
                <a:gd name="connsiteY4" fmla="*/ 8810 h 1125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8821" h="1125373">
                  <a:moveTo>
                    <a:pt x="538821" y="0"/>
                  </a:moveTo>
                  <a:lnTo>
                    <a:pt x="538821" y="1125373"/>
                  </a:lnTo>
                  <a:lnTo>
                    <a:pt x="451422" y="1116562"/>
                  </a:lnTo>
                  <a:cubicBezTo>
                    <a:pt x="193796" y="1063844"/>
                    <a:pt x="0" y="835897"/>
                    <a:pt x="0" y="562686"/>
                  </a:cubicBezTo>
                  <a:cubicBezTo>
                    <a:pt x="0" y="289475"/>
                    <a:pt x="193796" y="61528"/>
                    <a:pt x="451422" y="881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2" name="Freeform 21">
              <a:extLst>
                <a:ext uri="{FF2B5EF4-FFF2-40B4-BE49-F238E27FC236}">
                  <a16:creationId xmlns:a16="http://schemas.microsoft.com/office/drawing/2014/main" id="{5A8455B4-A778-B44D-A7E8-C45A4846D9F7}"/>
                </a:ext>
              </a:extLst>
            </p:cNvPr>
            <p:cNvSpPr/>
            <p:nvPr/>
          </p:nvSpPr>
          <p:spPr>
            <a:xfrm>
              <a:off x="11653180" y="0"/>
              <a:ext cx="538821" cy="562898"/>
            </a:xfrm>
            <a:custGeom>
              <a:avLst/>
              <a:gdLst>
                <a:gd name="connsiteX0" fmla="*/ 21 w 538821"/>
                <a:gd name="connsiteY0" fmla="*/ 0 h 562898"/>
                <a:gd name="connsiteX1" fmla="*/ 538821 w 538821"/>
                <a:gd name="connsiteY1" fmla="*/ 0 h 562898"/>
                <a:gd name="connsiteX2" fmla="*/ 538821 w 538821"/>
                <a:gd name="connsiteY2" fmla="*/ 562898 h 562898"/>
                <a:gd name="connsiteX3" fmla="*/ 451422 w 538821"/>
                <a:gd name="connsiteY3" fmla="*/ 554087 h 562898"/>
                <a:gd name="connsiteX4" fmla="*/ 0 w 538821"/>
                <a:gd name="connsiteY4" fmla="*/ 211 h 5628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8821" h="562898">
                  <a:moveTo>
                    <a:pt x="21" y="0"/>
                  </a:moveTo>
                  <a:lnTo>
                    <a:pt x="538821" y="0"/>
                  </a:lnTo>
                  <a:lnTo>
                    <a:pt x="538821" y="562898"/>
                  </a:lnTo>
                  <a:lnTo>
                    <a:pt x="451422" y="554087"/>
                  </a:lnTo>
                  <a:cubicBezTo>
                    <a:pt x="193796" y="501369"/>
                    <a:pt x="0" y="273422"/>
                    <a:pt x="0" y="211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2" name="Vertical Title 1">
            <a:extLst>
              <a:ext uri="{FF2B5EF4-FFF2-40B4-BE49-F238E27FC236}">
                <a16:creationId xmlns:a16="http://schemas.microsoft.com/office/drawing/2014/main" id="{B0407CCA-80EF-2B45-8F8C-7D5796A61BC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950095" y="976630"/>
            <a:ext cx="2268507" cy="478459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AA221C3-F2D3-FC4F-938B-4C4CAC7370B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565150" y="976630"/>
            <a:ext cx="8264057" cy="4784598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B061B46-3E9A-AC48-8C84-5B46EA1EC5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05AB5E-C0A6-4EC6-A0E6-6D897848C291}" type="datetime1">
              <a:rPr lang="en-US" smtClean="0"/>
              <a:t>3/3/2025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69F8F49-5859-714C-8EE1-61A74F324E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E2B6F69-3FFA-D94F-BA99-873D36F7F6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BCAEC-7D34-E549-A96E-FCEDAADBE4B0}" type="slidenum">
              <a:rPr lang="en-US" smtClean="0"/>
              <a:t>‹nr.›</a:t>
            </a:fld>
            <a:endParaRPr lang="en-US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C31B40EC-87DB-A64F-9D4B-98A86F7CEFFF}"/>
              </a:ext>
            </a:extLst>
          </p:cNvPr>
          <p:cNvCxnSpPr>
            <a:cxnSpLocks/>
          </p:cNvCxnSpPr>
          <p:nvPr/>
        </p:nvCxnSpPr>
        <p:spPr>
          <a:xfrm>
            <a:off x="565150" y="6087110"/>
            <a:ext cx="11058344" cy="0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7572290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chartAndTx">
  <p:cSld name="Titel, grafiek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759200" y="609600"/>
            <a:ext cx="8128000" cy="1143000"/>
          </a:xfrm>
        </p:spPr>
        <p:txBody>
          <a:bodyPr/>
          <a:lstStyle/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grafiek 2"/>
          <p:cNvSpPr>
            <a:spLocks noGrp="1"/>
          </p:cNvSpPr>
          <p:nvPr>
            <p:ph type="chart" sz="half" idx="1"/>
          </p:nvPr>
        </p:nvSpPr>
        <p:spPr>
          <a:xfrm>
            <a:off x="3759200" y="1981200"/>
            <a:ext cx="3962400" cy="4114800"/>
          </a:xfrm>
        </p:spPr>
        <p:txBody>
          <a:bodyPr/>
          <a:lstStyle/>
          <a:p>
            <a:pPr lvl="0"/>
            <a:endParaRPr lang="nl-BE" noProof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7924800" y="1981200"/>
            <a:ext cx="3962400" cy="4114800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02F4C9BC-0BEB-8FF6-E082-E8CCF669BDB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BE" altLang="nl-BE"/>
              <a:t>23/02/ 2013</a:t>
            </a:r>
            <a:endParaRPr lang="nl-NL" altLang="nl-BE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9495CB9B-735D-57B7-24F8-2A9138E5B89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 altLang="nl-BE"/>
          </a:p>
        </p:txBody>
      </p:sp>
      <p:sp>
        <p:nvSpPr>
          <p:cNvPr id="7" name="Rectangle 7">
            <a:extLst>
              <a:ext uri="{FF2B5EF4-FFF2-40B4-BE49-F238E27FC236}">
                <a16:creationId xmlns:a16="http://schemas.microsoft.com/office/drawing/2014/main" id="{29893082-6E80-016E-4611-DBC2960A1EB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731544D-18AC-496C-A466-DB5A2622E531}" type="slidenum">
              <a:rPr lang="nl-NL" altLang="nl-BE"/>
              <a:pPr>
                <a:defRPr/>
              </a:pPr>
              <a:t>‹nr.›</a:t>
            </a:fld>
            <a:endParaRPr lang="nl-NL" altLang="nl-BE"/>
          </a:p>
        </p:txBody>
      </p:sp>
    </p:spTree>
    <p:extLst>
      <p:ext uri="{BB962C8B-B14F-4D97-AF65-F5344CB8AC3E}">
        <p14:creationId xmlns:p14="http://schemas.microsoft.com/office/powerpoint/2010/main" val="69478620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F23D4A-596D-32E1-AEC8-846579A3049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6909B19-9994-1F48-FE81-8AF3E608A8A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0D392FC-B35D-C773-0EE3-E0905A685D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D154A8-FEB9-42BD-ADD9-09EF62A2E4DB}" type="datetimeFigureOut">
              <a:rPr lang="en-US" smtClean="0"/>
              <a:t>3/3/2025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D2BE876-5152-B94E-9EB7-234745149C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66C4E7C-D7CF-F5EC-B4D2-2E13764A88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A16D64-2BF7-4881-B22B-7474E4A91234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463140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89AA3B-51ED-E762-CA6A-C0568E8AA9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757ADC8-A3BD-2772-9A27-3029872E98E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AEA3D9F-A9D8-B2D2-306F-F6998E4E45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D154A8-FEB9-42BD-ADD9-09EF62A2E4DB}" type="datetimeFigureOut">
              <a:rPr lang="en-US" smtClean="0"/>
              <a:t>3/3/2025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E54DB91-532D-41ED-F129-55F124A28B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70A55BC-6E98-36DB-7219-D5BD5F8B18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A16D64-2BF7-4881-B22B-7474E4A91234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933474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EDDF72-98C6-C38E-CD2F-989A585CD7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36FDD5B-65F0-F9B7-7A98-0A097E174E2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18A92DB-B22F-A322-0464-F73B690B44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D154A8-FEB9-42BD-ADD9-09EF62A2E4DB}" type="datetimeFigureOut">
              <a:rPr lang="en-US" smtClean="0"/>
              <a:t>3/3/2025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4B3CC2A-C39B-071F-FA5E-F9D9D4FBDE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EA7CF48-3D53-2883-6841-4327330AE8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A16D64-2BF7-4881-B22B-7474E4A91234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753136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5BBBD9-E08E-12A4-88CA-A0BCFD55E0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9F53FE8-A340-C89F-D771-EC5EA4CC57E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2743DCE-A5DD-1CA3-9964-DA9F70A915E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7F760B7-8605-019A-D09D-68F033C79A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D154A8-FEB9-42BD-ADD9-09EF62A2E4DB}" type="datetimeFigureOut">
              <a:rPr lang="en-US" smtClean="0"/>
              <a:t>3/3/2025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41C4802-34F0-C454-6F2F-DA0D6C7EEA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0B08AAE-1AE4-12EA-65A3-EED4A71633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A16D64-2BF7-4881-B22B-7474E4A91234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641887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FD20FE-FFE7-12C8-785A-18BFA6E619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D78CA46-B54A-A975-2ACE-CC201E507AC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13F7774-F44E-FC7D-E845-A857F9FF895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AEA821F-5D5A-FB6E-BE70-CCD8AEECE0F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9300F55-8776-E3C4-3FCC-58AA4D2C022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D157CE8-FFFA-8BB4-6EEA-912E32D6BC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D154A8-FEB9-42BD-ADD9-09EF62A2E4DB}" type="datetimeFigureOut">
              <a:rPr lang="en-US" smtClean="0"/>
              <a:t>3/3/2025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5D50BE3-9E94-F050-42EC-2527AFD2F8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778C1A4-7FD0-EFD5-E2B6-51C2624AD4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A16D64-2BF7-4881-B22B-7474E4A91234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181376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E6DC79-65CA-76C6-571C-D2ED67C320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A623F59-907B-D613-542E-F4F4181836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D154A8-FEB9-42BD-ADD9-09EF62A2E4DB}" type="datetimeFigureOut">
              <a:rPr lang="en-US" smtClean="0"/>
              <a:t>3/3/2025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5F9CC6C-3DA9-5C3F-BCE8-0E6E88FE87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555283B-0490-8F31-3D49-B22080EFF2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A16D64-2BF7-4881-B22B-7474E4A91234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647517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DB4F231-76A6-6ED8-100C-E3A2F903CD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D154A8-FEB9-42BD-ADD9-09EF62A2E4DB}" type="datetimeFigureOut">
              <a:rPr lang="en-US" smtClean="0"/>
              <a:t>3/3/2025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6DFF192-8862-9927-3C07-F41A07921F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87E419C-4F15-1B06-931C-30406D9722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A16D64-2BF7-4881-B22B-7474E4A91234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94348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Group 21">
            <a:extLst>
              <a:ext uri="{FF2B5EF4-FFF2-40B4-BE49-F238E27FC236}">
                <a16:creationId xmlns:a16="http://schemas.microsoft.com/office/drawing/2014/main" id="{F0CAFDA3-320A-C24D-A7A1-20C1267EC987}"/>
              </a:ext>
            </a:extLst>
          </p:cNvPr>
          <p:cNvGrpSpPr/>
          <p:nvPr/>
        </p:nvGrpSpPr>
        <p:grpSpPr>
          <a:xfrm>
            <a:off x="8928528" y="0"/>
            <a:ext cx="3263472" cy="6858000"/>
            <a:chOff x="8928528" y="0"/>
            <a:chExt cx="3263472" cy="6858000"/>
          </a:xfrm>
        </p:grpSpPr>
        <p:sp>
          <p:nvSpPr>
            <p:cNvPr id="23" name="Oval 22">
              <a:extLst>
                <a:ext uri="{FF2B5EF4-FFF2-40B4-BE49-F238E27FC236}">
                  <a16:creationId xmlns:a16="http://schemas.microsoft.com/office/drawing/2014/main" id="{D2411669-6E2C-2243-99CD-6BC9D724FA1F}"/>
                </a:ext>
              </a:extLst>
            </p:cNvPr>
            <p:cNvSpPr/>
            <p:nvPr/>
          </p:nvSpPr>
          <p:spPr>
            <a:xfrm>
              <a:off x="8928528" y="806362"/>
              <a:ext cx="1130724" cy="1130723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Freeform 23">
              <a:extLst>
                <a:ext uri="{FF2B5EF4-FFF2-40B4-BE49-F238E27FC236}">
                  <a16:creationId xmlns:a16="http://schemas.microsoft.com/office/drawing/2014/main" id="{C4E0C522-0F40-ED44-A700-F1BCD1CF74F5}"/>
                </a:ext>
              </a:extLst>
            </p:cNvPr>
            <p:cNvSpPr/>
            <p:nvPr/>
          </p:nvSpPr>
          <p:spPr>
            <a:xfrm>
              <a:off x="8928528" y="0"/>
              <a:ext cx="1130724" cy="565573"/>
            </a:xfrm>
            <a:custGeom>
              <a:avLst/>
              <a:gdLst>
                <a:gd name="connsiteX0" fmla="*/ 22 w 1130724"/>
                <a:gd name="connsiteY0" fmla="*/ 0 h 565573"/>
                <a:gd name="connsiteX1" fmla="*/ 1130703 w 1130724"/>
                <a:gd name="connsiteY1" fmla="*/ 0 h 565573"/>
                <a:gd name="connsiteX2" fmla="*/ 1130724 w 1130724"/>
                <a:gd name="connsiteY2" fmla="*/ 211 h 565573"/>
                <a:gd name="connsiteX3" fmla="*/ 565362 w 1130724"/>
                <a:gd name="connsiteY3" fmla="*/ 565573 h 565573"/>
                <a:gd name="connsiteX4" fmla="*/ 0 w 1130724"/>
                <a:gd name="connsiteY4" fmla="*/ 211 h 5655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30724" h="565573">
                  <a:moveTo>
                    <a:pt x="22" y="0"/>
                  </a:moveTo>
                  <a:lnTo>
                    <a:pt x="1130703" y="0"/>
                  </a:lnTo>
                  <a:lnTo>
                    <a:pt x="1130724" y="211"/>
                  </a:lnTo>
                  <a:cubicBezTo>
                    <a:pt x="1130724" y="312452"/>
                    <a:pt x="877603" y="565573"/>
                    <a:pt x="565362" y="565573"/>
                  </a:cubicBezTo>
                  <a:cubicBezTo>
                    <a:pt x="253121" y="565573"/>
                    <a:pt x="0" y="312452"/>
                    <a:pt x="0" y="211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5" name="Freeform 24">
              <a:extLst>
                <a:ext uri="{FF2B5EF4-FFF2-40B4-BE49-F238E27FC236}">
                  <a16:creationId xmlns:a16="http://schemas.microsoft.com/office/drawing/2014/main" id="{B79B4380-CBEC-C341-A10E-5EF9A8597959}"/>
                </a:ext>
              </a:extLst>
            </p:cNvPr>
            <p:cNvSpPr/>
            <p:nvPr/>
          </p:nvSpPr>
          <p:spPr>
            <a:xfrm>
              <a:off x="10291391" y="6292417"/>
              <a:ext cx="1130724" cy="565583"/>
            </a:xfrm>
            <a:custGeom>
              <a:avLst/>
              <a:gdLst>
                <a:gd name="connsiteX0" fmla="*/ 565362 w 1130724"/>
                <a:gd name="connsiteY0" fmla="*/ 0 h 565583"/>
                <a:gd name="connsiteX1" fmla="*/ 1130724 w 1130724"/>
                <a:gd name="connsiteY1" fmla="*/ 565362 h 565583"/>
                <a:gd name="connsiteX2" fmla="*/ 1130702 w 1130724"/>
                <a:gd name="connsiteY2" fmla="*/ 565583 h 565583"/>
                <a:gd name="connsiteX3" fmla="*/ 22 w 1130724"/>
                <a:gd name="connsiteY3" fmla="*/ 565583 h 565583"/>
                <a:gd name="connsiteX4" fmla="*/ 0 w 1130724"/>
                <a:gd name="connsiteY4" fmla="*/ 565362 h 565583"/>
                <a:gd name="connsiteX5" fmla="*/ 565362 w 1130724"/>
                <a:gd name="connsiteY5" fmla="*/ 0 h 5655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30724" h="565583">
                  <a:moveTo>
                    <a:pt x="565362" y="0"/>
                  </a:moveTo>
                  <a:cubicBezTo>
                    <a:pt x="877603" y="0"/>
                    <a:pt x="1130724" y="253121"/>
                    <a:pt x="1130724" y="565362"/>
                  </a:cubicBezTo>
                  <a:lnTo>
                    <a:pt x="1130702" y="565583"/>
                  </a:lnTo>
                  <a:lnTo>
                    <a:pt x="22" y="565583"/>
                  </a:lnTo>
                  <a:lnTo>
                    <a:pt x="0" y="565362"/>
                  </a:lnTo>
                  <a:cubicBezTo>
                    <a:pt x="0" y="253121"/>
                    <a:pt x="253121" y="0"/>
                    <a:pt x="565362" y="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6" name="Oval 25">
              <a:extLst>
                <a:ext uri="{FF2B5EF4-FFF2-40B4-BE49-F238E27FC236}">
                  <a16:creationId xmlns:a16="http://schemas.microsoft.com/office/drawing/2014/main" id="{F04AD70E-5490-4C4E-A05D-D67949C51A74}"/>
                </a:ext>
              </a:extLst>
            </p:cNvPr>
            <p:cNvSpPr/>
            <p:nvPr/>
          </p:nvSpPr>
          <p:spPr>
            <a:xfrm>
              <a:off x="10291392" y="3549390"/>
              <a:ext cx="1130724" cy="1130723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128A8883-9F24-0047-92B7-45B3D2E7D9C0}"/>
                </a:ext>
              </a:extLst>
            </p:cNvPr>
            <p:cNvSpPr/>
            <p:nvPr/>
          </p:nvSpPr>
          <p:spPr>
            <a:xfrm>
              <a:off x="10291392" y="2177876"/>
              <a:ext cx="1130724" cy="1130723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Oval 27">
              <a:extLst>
                <a:ext uri="{FF2B5EF4-FFF2-40B4-BE49-F238E27FC236}">
                  <a16:creationId xmlns:a16="http://schemas.microsoft.com/office/drawing/2014/main" id="{AAC3A3BB-FD2C-FB44-9478-FA87EF229D37}"/>
                </a:ext>
              </a:extLst>
            </p:cNvPr>
            <p:cNvSpPr/>
            <p:nvPr/>
          </p:nvSpPr>
          <p:spPr>
            <a:xfrm>
              <a:off x="10291392" y="806363"/>
              <a:ext cx="1130724" cy="1130723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Freeform 28">
              <a:extLst>
                <a:ext uri="{FF2B5EF4-FFF2-40B4-BE49-F238E27FC236}">
                  <a16:creationId xmlns:a16="http://schemas.microsoft.com/office/drawing/2014/main" id="{BF46B3B1-E981-BB40-B916-51A6D3851969}"/>
                </a:ext>
              </a:extLst>
            </p:cNvPr>
            <p:cNvSpPr/>
            <p:nvPr/>
          </p:nvSpPr>
          <p:spPr>
            <a:xfrm>
              <a:off x="10291392" y="0"/>
              <a:ext cx="1130724" cy="565573"/>
            </a:xfrm>
            <a:custGeom>
              <a:avLst/>
              <a:gdLst>
                <a:gd name="connsiteX0" fmla="*/ 21 w 1130724"/>
                <a:gd name="connsiteY0" fmla="*/ 0 h 565573"/>
                <a:gd name="connsiteX1" fmla="*/ 1130703 w 1130724"/>
                <a:gd name="connsiteY1" fmla="*/ 0 h 565573"/>
                <a:gd name="connsiteX2" fmla="*/ 1130724 w 1130724"/>
                <a:gd name="connsiteY2" fmla="*/ 211 h 565573"/>
                <a:gd name="connsiteX3" fmla="*/ 565362 w 1130724"/>
                <a:gd name="connsiteY3" fmla="*/ 565573 h 565573"/>
                <a:gd name="connsiteX4" fmla="*/ 0 w 1130724"/>
                <a:gd name="connsiteY4" fmla="*/ 211 h 5655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30724" h="565573">
                  <a:moveTo>
                    <a:pt x="21" y="0"/>
                  </a:moveTo>
                  <a:lnTo>
                    <a:pt x="1130703" y="0"/>
                  </a:lnTo>
                  <a:lnTo>
                    <a:pt x="1130724" y="211"/>
                  </a:lnTo>
                  <a:cubicBezTo>
                    <a:pt x="1130724" y="312452"/>
                    <a:pt x="877603" y="565573"/>
                    <a:pt x="565362" y="565573"/>
                  </a:cubicBezTo>
                  <a:cubicBezTo>
                    <a:pt x="253121" y="565573"/>
                    <a:pt x="0" y="312452"/>
                    <a:pt x="0" y="211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30" name="Freeform 29">
              <a:extLst>
                <a:ext uri="{FF2B5EF4-FFF2-40B4-BE49-F238E27FC236}">
                  <a16:creationId xmlns:a16="http://schemas.microsoft.com/office/drawing/2014/main" id="{EA7DAE92-7D6B-B042-83BE-047C8EC322A0}"/>
                </a:ext>
              </a:extLst>
            </p:cNvPr>
            <p:cNvSpPr/>
            <p:nvPr/>
          </p:nvSpPr>
          <p:spPr>
            <a:xfrm>
              <a:off x="11654256" y="6295201"/>
              <a:ext cx="537744" cy="562799"/>
            </a:xfrm>
            <a:custGeom>
              <a:avLst/>
              <a:gdLst>
                <a:gd name="connsiteX0" fmla="*/ 537744 w 537744"/>
                <a:gd name="connsiteY0" fmla="*/ 0 h 562799"/>
                <a:gd name="connsiteX1" fmla="*/ 537744 w 537744"/>
                <a:gd name="connsiteY1" fmla="*/ 562799 h 562799"/>
                <a:gd name="connsiteX2" fmla="*/ 22 w 537744"/>
                <a:gd name="connsiteY2" fmla="*/ 562799 h 562799"/>
                <a:gd name="connsiteX3" fmla="*/ 0 w 537744"/>
                <a:gd name="connsiteY3" fmla="*/ 562578 h 562799"/>
                <a:gd name="connsiteX4" fmla="*/ 451422 w 537744"/>
                <a:gd name="connsiteY4" fmla="*/ 8702 h 5627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7744" h="562799">
                  <a:moveTo>
                    <a:pt x="537744" y="0"/>
                  </a:moveTo>
                  <a:lnTo>
                    <a:pt x="537744" y="562799"/>
                  </a:lnTo>
                  <a:lnTo>
                    <a:pt x="22" y="562799"/>
                  </a:lnTo>
                  <a:lnTo>
                    <a:pt x="0" y="562578"/>
                  </a:lnTo>
                  <a:cubicBezTo>
                    <a:pt x="0" y="289367"/>
                    <a:pt x="193796" y="61420"/>
                    <a:pt x="451422" y="870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31" name="Freeform 30">
              <a:extLst>
                <a:ext uri="{FF2B5EF4-FFF2-40B4-BE49-F238E27FC236}">
                  <a16:creationId xmlns:a16="http://schemas.microsoft.com/office/drawing/2014/main" id="{06AADCE6-4277-EA49-AF23-63B53CA6772A}"/>
                </a:ext>
              </a:extLst>
            </p:cNvPr>
            <p:cNvSpPr/>
            <p:nvPr/>
          </p:nvSpPr>
          <p:spPr>
            <a:xfrm>
              <a:off x="11654256" y="4923687"/>
              <a:ext cx="537744" cy="1125156"/>
            </a:xfrm>
            <a:custGeom>
              <a:avLst/>
              <a:gdLst>
                <a:gd name="connsiteX0" fmla="*/ 537744 w 537744"/>
                <a:gd name="connsiteY0" fmla="*/ 0 h 1125156"/>
                <a:gd name="connsiteX1" fmla="*/ 537744 w 537744"/>
                <a:gd name="connsiteY1" fmla="*/ 1125156 h 1125156"/>
                <a:gd name="connsiteX2" fmla="*/ 451422 w 537744"/>
                <a:gd name="connsiteY2" fmla="*/ 1116454 h 1125156"/>
                <a:gd name="connsiteX3" fmla="*/ 0 w 537744"/>
                <a:gd name="connsiteY3" fmla="*/ 562578 h 1125156"/>
                <a:gd name="connsiteX4" fmla="*/ 451422 w 537744"/>
                <a:gd name="connsiteY4" fmla="*/ 8702 h 11251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7744" h="1125156">
                  <a:moveTo>
                    <a:pt x="537744" y="0"/>
                  </a:moveTo>
                  <a:lnTo>
                    <a:pt x="537744" y="1125156"/>
                  </a:lnTo>
                  <a:lnTo>
                    <a:pt x="451422" y="1116454"/>
                  </a:lnTo>
                  <a:cubicBezTo>
                    <a:pt x="193796" y="1063736"/>
                    <a:pt x="0" y="835789"/>
                    <a:pt x="0" y="562578"/>
                  </a:cubicBezTo>
                  <a:cubicBezTo>
                    <a:pt x="0" y="289367"/>
                    <a:pt x="193796" y="61420"/>
                    <a:pt x="451422" y="8702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32" name="Freeform 31">
              <a:extLst>
                <a:ext uri="{FF2B5EF4-FFF2-40B4-BE49-F238E27FC236}">
                  <a16:creationId xmlns:a16="http://schemas.microsoft.com/office/drawing/2014/main" id="{58CEA343-047B-DF4E-A7A8-881C7740EA36}"/>
                </a:ext>
              </a:extLst>
            </p:cNvPr>
            <p:cNvSpPr/>
            <p:nvPr/>
          </p:nvSpPr>
          <p:spPr>
            <a:xfrm>
              <a:off x="11654256" y="3552173"/>
              <a:ext cx="537744" cy="1125156"/>
            </a:xfrm>
            <a:custGeom>
              <a:avLst/>
              <a:gdLst>
                <a:gd name="connsiteX0" fmla="*/ 537744 w 537744"/>
                <a:gd name="connsiteY0" fmla="*/ 0 h 1125156"/>
                <a:gd name="connsiteX1" fmla="*/ 537744 w 537744"/>
                <a:gd name="connsiteY1" fmla="*/ 1125156 h 1125156"/>
                <a:gd name="connsiteX2" fmla="*/ 451422 w 537744"/>
                <a:gd name="connsiteY2" fmla="*/ 1116454 h 1125156"/>
                <a:gd name="connsiteX3" fmla="*/ 0 w 537744"/>
                <a:gd name="connsiteY3" fmla="*/ 562578 h 1125156"/>
                <a:gd name="connsiteX4" fmla="*/ 451422 w 537744"/>
                <a:gd name="connsiteY4" fmla="*/ 8702 h 11251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7744" h="1125156">
                  <a:moveTo>
                    <a:pt x="537744" y="0"/>
                  </a:moveTo>
                  <a:lnTo>
                    <a:pt x="537744" y="1125156"/>
                  </a:lnTo>
                  <a:lnTo>
                    <a:pt x="451422" y="1116454"/>
                  </a:lnTo>
                  <a:cubicBezTo>
                    <a:pt x="193796" y="1063736"/>
                    <a:pt x="0" y="835789"/>
                    <a:pt x="0" y="562578"/>
                  </a:cubicBezTo>
                  <a:cubicBezTo>
                    <a:pt x="0" y="289367"/>
                    <a:pt x="193796" y="61420"/>
                    <a:pt x="451422" y="870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33" name="Freeform 32">
              <a:extLst>
                <a:ext uri="{FF2B5EF4-FFF2-40B4-BE49-F238E27FC236}">
                  <a16:creationId xmlns:a16="http://schemas.microsoft.com/office/drawing/2014/main" id="{FCCBAA07-17CE-2740-AA04-AEDA5EAD2796}"/>
                </a:ext>
              </a:extLst>
            </p:cNvPr>
            <p:cNvSpPr/>
            <p:nvPr/>
          </p:nvSpPr>
          <p:spPr>
            <a:xfrm>
              <a:off x="11654256" y="2180659"/>
              <a:ext cx="537744" cy="1125156"/>
            </a:xfrm>
            <a:custGeom>
              <a:avLst/>
              <a:gdLst>
                <a:gd name="connsiteX0" fmla="*/ 537744 w 537744"/>
                <a:gd name="connsiteY0" fmla="*/ 0 h 1125156"/>
                <a:gd name="connsiteX1" fmla="*/ 537744 w 537744"/>
                <a:gd name="connsiteY1" fmla="*/ 1125156 h 1125156"/>
                <a:gd name="connsiteX2" fmla="*/ 451422 w 537744"/>
                <a:gd name="connsiteY2" fmla="*/ 1116454 h 1125156"/>
                <a:gd name="connsiteX3" fmla="*/ 0 w 537744"/>
                <a:gd name="connsiteY3" fmla="*/ 562578 h 1125156"/>
                <a:gd name="connsiteX4" fmla="*/ 451422 w 537744"/>
                <a:gd name="connsiteY4" fmla="*/ 8702 h 11251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7744" h="1125156">
                  <a:moveTo>
                    <a:pt x="537744" y="0"/>
                  </a:moveTo>
                  <a:lnTo>
                    <a:pt x="537744" y="1125156"/>
                  </a:lnTo>
                  <a:lnTo>
                    <a:pt x="451422" y="1116454"/>
                  </a:lnTo>
                  <a:cubicBezTo>
                    <a:pt x="193796" y="1063736"/>
                    <a:pt x="0" y="835789"/>
                    <a:pt x="0" y="562578"/>
                  </a:cubicBezTo>
                  <a:cubicBezTo>
                    <a:pt x="0" y="289367"/>
                    <a:pt x="193796" y="61420"/>
                    <a:pt x="451422" y="870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34" name="Freeform 33">
              <a:extLst>
                <a:ext uri="{FF2B5EF4-FFF2-40B4-BE49-F238E27FC236}">
                  <a16:creationId xmlns:a16="http://schemas.microsoft.com/office/drawing/2014/main" id="{BF15C430-7951-6040-BD4C-4E996E94480E}"/>
                </a:ext>
              </a:extLst>
            </p:cNvPr>
            <p:cNvSpPr/>
            <p:nvPr/>
          </p:nvSpPr>
          <p:spPr>
            <a:xfrm>
              <a:off x="11654256" y="809146"/>
              <a:ext cx="537744" cy="1125156"/>
            </a:xfrm>
            <a:custGeom>
              <a:avLst/>
              <a:gdLst>
                <a:gd name="connsiteX0" fmla="*/ 537744 w 537744"/>
                <a:gd name="connsiteY0" fmla="*/ 0 h 1125156"/>
                <a:gd name="connsiteX1" fmla="*/ 537744 w 537744"/>
                <a:gd name="connsiteY1" fmla="*/ 1125156 h 1125156"/>
                <a:gd name="connsiteX2" fmla="*/ 451422 w 537744"/>
                <a:gd name="connsiteY2" fmla="*/ 1116454 h 1125156"/>
                <a:gd name="connsiteX3" fmla="*/ 0 w 537744"/>
                <a:gd name="connsiteY3" fmla="*/ 562578 h 1125156"/>
                <a:gd name="connsiteX4" fmla="*/ 451422 w 537744"/>
                <a:gd name="connsiteY4" fmla="*/ 8702 h 11251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7744" h="1125156">
                  <a:moveTo>
                    <a:pt x="537744" y="0"/>
                  </a:moveTo>
                  <a:lnTo>
                    <a:pt x="537744" y="1125156"/>
                  </a:lnTo>
                  <a:lnTo>
                    <a:pt x="451422" y="1116454"/>
                  </a:lnTo>
                  <a:cubicBezTo>
                    <a:pt x="193796" y="1063736"/>
                    <a:pt x="0" y="835789"/>
                    <a:pt x="0" y="562578"/>
                  </a:cubicBezTo>
                  <a:cubicBezTo>
                    <a:pt x="0" y="289367"/>
                    <a:pt x="193796" y="61420"/>
                    <a:pt x="451422" y="8702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35" name="Freeform 34">
              <a:extLst>
                <a:ext uri="{FF2B5EF4-FFF2-40B4-BE49-F238E27FC236}">
                  <a16:creationId xmlns:a16="http://schemas.microsoft.com/office/drawing/2014/main" id="{0B3467F9-370D-5C4C-9EDE-E0CA0E401568}"/>
                </a:ext>
              </a:extLst>
            </p:cNvPr>
            <p:cNvSpPr/>
            <p:nvPr/>
          </p:nvSpPr>
          <p:spPr>
            <a:xfrm>
              <a:off x="11654256" y="0"/>
              <a:ext cx="537744" cy="562788"/>
            </a:xfrm>
            <a:custGeom>
              <a:avLst/>
              <a:gdLst>
                <a:gd name="connsiteX0" fmla="*/ 21 w 537744"/>
                <a:gd name="connsiteY0" fmla="*/ 0 h 562788"/>
                <a:gd name="connsiteX1" fmla="*/ 537744 w 537744"/>
                <a:gd name="connsiteY1" fmla="*/ 0 h 562788"/>
                <a:gd name="connsiteX2" fmla="*/ 537744 w 537744"/>
                <a:gd name="connsiteY2" fmla="*/ 562788 h 562788"/>
                <a:gd name="connsiteX3" fmla="*/ 451422 w 537744"/>
                <a:gd name="connsiteY3" fmla="*/ 554086 h 562788"/>
                <a:gd name="connsiteX4" fmla="*/ 0 w 537744"/>
                <a:gd name="connsiteY4" fmla="*/ 211 h 5627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7744" h="562788">
                  <a:moveTo>
                    <a:pt x="21" y="0"/>
                  </a:moveTo>
                  <a:lnTo>
                    <a:pt x="537744" y="0"/>
                  </a:lnTo>
                  <a:lnTo>
                    <a:pt x="537744" y="562788"/>
                  </a:lnTo>
                  <a:lnTo>
                    <a:pt x="451422" y="554086"/>
                  </a:lnTo>
                  <a:cubicBezTo>
                    <a:pt x="193796" y="501368"/>
                    <a:pt x="0" y="273421"/>
                    <a:pt x="0" y="21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B652A1E4-52BA-534C-AECC-35C3CF44F8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8315675-65B4-E14F-9785-663A83B7B65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8676A1E-2332-684F-BDD2-687C166BDE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8EE6B0-6B72-4991-BE89-20AEB81FB7ED}" type="datetime1">
              <a:rPr lang="en-US" smtClean="0"/>
              <a:t>3/3/2025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2BB8CB0-B7BE-7D4F-B254-8A2F8AEC27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3E5A569-A063-8E40-B703-82B11D2A98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087169" y="6141085"/>
            <a:ext cx="813816" cy="365125"/>
          </a:xfrm>
        </p:spPr>
        <p:txBody>
          <a:bodyPr/>
          <a:lstStyle/>
          <a:p>
            <a:fld id="{49ABCAEC-7D34-E549-A96E-FCEDAADBE4B0}" type="slidenum">
              <a:rPr lang="en-US" smtClean="0"/>
              <a:t>‹nr.›</a:t>
            </a:fld>
            <a:endParaRPr lang="en-US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8231D73A-BA91-794F-8C09-4F4B41A6D08B}"/>
              </a:ext>
            </a:extLst>
          </p:cNvPr>
          <p:cNvCxnSpPr>
            <a:cxnSpLocks/>
          </p:cNvCxnSpPr>
          <p:nvPr/>
        </p:nvCxnSpPr>
        <p:spPr>
          <a:xfrm>
            <a:off x="565150" y="6087110"/>
            <a:ext cx="7335835" cy="0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9714437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2EC069-FD20-A210-BA3F-B88F40980D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F130D55-DBAB-25C2-1045-263B6AB77E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FF50EDA-6600-2A91-D444-B5EC4AE1E90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E9E9E4E-3652-E392-C9FF-35350EDB67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D154A8-FEB9-42BD-ADD9-09EF62A2E4DB}" type="datetimeFigureOut">
              <a:rPr lang="en-US" smtClean="0"/>
              <a:t>3/3/2025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EA07252-BCCD-8AF0-D05A-A2ADA5E161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180A5C8-3B77-4E28-7BF4-C21563728F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A16D64-2BF7-4881-B22B-7474E4A91234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680860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FCC3E0-8E31-08D2-1E32-9164E6F2F0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EFA0F71-4BD7-AE97-4016-7A32878431B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68AC4EE-E06D-19B1-B8ED-D8C06209F1A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A2EA26E-67E9-40BC-0F71-57668ED419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D154A8-FEB9-42BD-ADD9-09EF62A2E4DB}" type="datetimeFigureOut">
              <a:rPr lang="en-US" smtClean="0"/>
              <a:t>3/3/2025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10CE2D5-67BD-8D92-1D26-2D3B91ED2E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7B67E1E-1B48-205B-36ED-E239CB9324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A16D64-2BF7-4881-B22B-7474E4A91234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963567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1D1A89-05AB-54E5-E50F-1122887CC0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2AB1FA4-5F4C-5B80-68E6-54686FDB789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74FC6E8-73AE-DE76-6943-FF48E646B9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D154A8-FEB9-42BD-ADD9-09EF62A2E4DB}" type="datetimeFigureOut">
              <a:rPr lang="en-US" smtClean="0"/>
              <a:t>3/3/2025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ADD22BC-0DFC-AFC6-D1CC-0DF0013BDA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2368F3E-829D-3711-7EDD-7BF3B798DE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A16D64-2BF7-4881-B22B-7474E4A91234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730885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D82BB05-8BF8-4E68-5642-07ADC31552D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1461F51-BA34-E68C-ADDB-4553222DE8E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C13A8C8-605A-7F62-11F7-4AC652D310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D154A8-FEB9-42BD-ADD9-09EF62A2E4DB}" type="datetimeFigureOut">
              <a:rPr lang="en-US" smtClean="0"/>
              <a:t>3/3/2025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45FC074-6036-D51E-C3E7-0E01EE1460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9C1D0D8-E348-5570-20E5-1ABFA05BCE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A16D64-2BF7-4881-B22B-7474E4A91234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58768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" name="Group 38">
            <a:extLst>
              <a:ext uri="{FF2B5EF4-FFF2-40B4-BE49-F238E27FC236}">
                <a16:creationId xmlns:a16="http://schemas.microsoft.com/office/drawing/2014/main" id="{3ABDDED5-B489-454D-A72D-46C9473AB018}"/>
              </a:ext>
            </a:extLst>
          </p:cNvPr>
          <p:cNvGrpSpPr/>
          <p:nvPr/>
        </p:nvGrpSpPr>
        <p:grpSpPr>
          <a:xfrm>
            <a:off x="6201388" y="0"/>
            <a:ext cx="5990612" cy="6858001"/>
            <a:chOff x="6201388" y="0"/>
            <a:chExt cx="5990612" cy="6858001"/>
          </a:xfrm>
        </p:grpSpPr>
        <p:sp>
          <p:nvSpPr>
            <p:cNvPr id="40" name="Oval 39">
              <a:extLst>
                <a:ext uri="{FF2B5EF4-FFF2-40B4-BE49-F238E27FC236}">
                  <a16:creationId xmlns:a16="http://schemas.microsoft.com/office/drawing/2014/main" id="{E6338A9A-49A1-B04D-B479-43604A5CD6D5}"/>
                </a:ext>
              </a:extLst>
            </p:cNvPr>
            <p:cNvSpPr/>
            <p:nvPr/>
          </p:nvSpPr>
          <p:spPr>
            <a:xfrm>
              <a:off x="6201388" y="3549396"/>
              <a:ext cx="1130725" cy="113072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Freeform 40">
              <a:extLst>
                <a:ext uri="{FF2B5EF4-FFF2-40B4-BE49-F238E27FC236}">
                  <a16:creationId xmlns:a16="http://schemas.microsoft.com/office/drawing/2014/main" id="{3151B6D8-101B-F34D-992A-1668DB5D0067}"/>
                </a:ext>
              </a:extLst>
            </p:cNvPr>
            <p:cNvSpPr/>
            <p:nvPr/>
          </p:nvSpPr>
          <p:spPr>
            <a:xfrm>
              <a:off x="6201389" y="1"/>
              <a:ext cx="1130725" cy="565575"/>
            </a:xfrm>
            <a:custGeom>
              <a:avLst/>
              <a:gdLst>
                <a:gd name="connsiteX0" fmla="*/ 21 w 1130725"/>
                <a:gd name="connsiteY0" fmla="*/ 0 h 565575"/>
                <a:gd name="connsiteX1" fmla="*/ 1130704 w 1130725"/>
                <a:gd name="connsiteY1" fmla="*/ 0 h 565575"/>
                <a:gd name="connsiteX2" fmla="*/ 1130725 w 1130725"/>
                <a:gd name="connsiteY2" fmla="*/ 213 h 565575"/>
                <a:gd name="connsiteX3" fmla="*/ 565362 w 1130725"/>
                <a:gd name="connsiteY3" fmla="*/ 565575 h 565575"/>
                <a:gd name="connsiteX4" fmla="*/ 0 w 1130725"/>
                <a:gd name="connsiteY4" fmla="*/ 213 h 565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30725" h="565575">
                  <a:moveTo>
                    <a:pt x="21" y="0"/>
                  </a:moveTo>
                  <a:lnTo>
                    <a:pt x="1130704" y="0"/>
                  </a:lnTo>
                  <a:lnTo>
                    <a:pt x="1130725" y="213"/>
                  </a:lnTo>
                  <a:cubicBezTo>
                    <a:pt x="1130725" y="312454"/>
                    <a:pt x="877604" y="565575"/>
                    <a:pt x="565362" y="565575"/>
                  </a:cubicBezTo>
                  <a:cubicBezTo>
                    <a:pt x="253121" y="565575"/>
                    <a:pt x="0" y="312454"/>
                    <a:pt x="0" y="213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42" name="Freeform 41">
              <a:extLst>
                <a:ext uri="{FF2B5EF4-FFF2-40B4-BE49-F238E27FC236}">
                  <a16:creationId xmlns:a16="http://schemas.microsoft.com/office/drawing/2014/main" id="{21D4DE71-EB1A-E74C-9364-5FEC5377F4EF}"/>
                </a:ext>
              </a:extLst>
            </p:cNvPr>
            <p:cNvSpPr/>
            <p:nvPr/>
          </p:nvSpPr>
          <p:spPr>
            <a:xfrm>
              <a:off x="7564255" y="6292426"/>
              <a:ext cx="1130723" cy="565575"/>
            </a:xfrm>
            <a:custGeom>
              <a:avLst/>
              <a:gdLst>
                <a:gd name="connsiteX0" fmla="*/ 565362 w 1130723"/>
                <a:gd name="connsiteY0" fmla="*/ 0 h 565575"/>
                <a:gd name="connsiteX1" fmla="*/ 1130723 w 1130723"/>
                <a:gd name="connsiteY1" fmla="*/ 565362 h 565575"/>
                <a:gd name="connsiteX2" fmla="*/ 1130702 w 1130723"/>
                <a:gd name="connsiteY2" fmla="*/ 565575 h 565575"/>
                <a:gd name="connsiteX3" fmla="*/ 21 w 1130723"/>
                <a:gd name="connsiteY3" fmla="*/ 565575 h 565575"/>
                <a:gd name="connsiteX4" fmla="*/ 0 w 1130723"/>
                <a:gd name="connsiteY4" fmla="*/ 565362 h 565575"/>
                <a:gd name="connsiteX5" fmla="*/ 565362 w 1130723"/>
                <a:gd name="connsiteY5" fmla="*/ 0 h 565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30723" h="565575">
                  <a:moveTo>
                    <a:pt x="565362" y="0"/>
                  </a:moveTo>
                  <a:cubicBezTo>
                    <a:pt x="877602" y="0"/>
                    <a:pt x="1130723" y="253121"/>
                    <a:pt x="1130723" y="565362"/>
                  </a:cubicBezTo>
                  <a:lnTo>
                    <a:pt x="1130702" y="565575"/>
                  </a:lnTo>
                  <a:lnTo>
                    <a:pt x="21" y="565575"/>
                  </a:lnTo>
                  <a:lnTo>
                    <a:pt x="0" y="565362"/>
                  </a:lnTo>
                  <a:cubicBezTo>
                    <a:pt x="0" y="253121"/>
                    <a:pt x="253120" y="0"/>
                    <a:pt x="565362" y="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43" name="Oval 42">
              <a:extLst>
                <a:ext uri="{FF2B5EF4-FFF2-40B4-BE49-F238E27FC236}">
                  <a16:creationId xmlns:a16="http://schemas.microsoft.com/office/drawing/2014/main" id="{BD99A5CD-9D3A-DA46-AD96-34B9DB522051}"/>
                </a:ext>
              </a:extLst>
            </p:cNvPr>
            <p:cNvSpPr/>
            <p:nvPr/>
          </p:nvSpPr>
          <p:spPr>
            <a:xfrm>
              <a:off x="7564253" y="3549396"/>
              <a:ext cx="1130725" cy="113072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Oval 43">
              <a:extLst>
                <a:ext uri="{FF2B5EF4-FFF2-40B4-BE49-F238E27FC236}">
                  <a16:creationId xmlns:a16="http://schemas.microsoft.com/office/drawing/2014/main" id="{E6537DF9-74F2-924C-9B63-22B100C80C92}"/>
                </a:ext>
              </a:extLst>
            </p:cNvPr>
            <p:cNvSpPr/>
            <p:nvPr/>
          </p:nvSpPr>
          <p:spPr>
            <a:xfrm>
              <a:off x="7564253" y="2177881"/>
              <a:ext cx="1130725" cy="113072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Oval 44">
              <a:extLst>
                <a:ext uri="{FF2B5EF4-FFF2-40B4-BE49-F238E27FC236}">
                  <a16:creationId xmlns:a16="http://schemas.microsoft.com/office/drawing/2014/main" id="{D7655457-8E4D-F34C-A595-66A45E9C3A1F}"/>
                </a:ext>
              </a:extLst>
            </p:cNvPr>
            <p:cNvSpPr/>
            <p:nvPr/>
          </p:nvSpPr>
          <p:spPr>
            <a:xfrm>
              <a:off x="7564253" y="806366"/>
              <a:ext cx="1130725" cy="1130724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 45">
              <a:extLst>
                <a:ext uri="{FF2B5EF4-FFF2-40B4-BE49-F238E27FC236}">
                  <a16:creationId xmlns:a16="http://schemas.microsoft.com/office/drawing/2014/main" id="{FB0E8D2C-8947-E44C-BC5F-F81B083DAA3E}"/>
                </a:ext>
              </a:extLst>
            </p:cNvPr>
            <p:cNvSpPr/>
            <p:nvPr/>
          </p:nvSpPr>
          <p:spPr>
            <a:xfrm>
              <a:off x="7564254" y="1"/>
              <a:ext cx="1130725" cy="565575"/>
            </a:xfrm>
            <a:custGeom>
              <a:avLst/>
              <a:gdLst>
                <a:gd name="connsiteX0" fmla="*/ 21 w 1130725"/>
                <a:gd name="connsiteY0" fmla="*/ 0 h 565575"/>
                <a:gd name="connsiteX1" fmla="*/ 1130704 w 1130725"/>
                <a:gd name="connsiteY1" fmla="*/ 0 h 565575"/>
                <a:gd name="connsiteX2" fmla="*/ 1130725 w 1130725"/>
                <a:gd name="connsiteY2" fmla="*/ 213 h 565575"/>
                <a:gd name="connsiteX3" fmla="*/ 565363 w 1130725"/>
                <a:gd name="connsiteY3" fmla="*/ 565575 h 565575"/>
                <a:gd name="connsiteX4" fmla="*/ 0 w 1130725"/>
                <a:gd name="connsiteY4" fmla="*/ 213 h 565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30725" h="565575">
                  <a:moveTo>
                    <a:pt x="21" y="0"/>
                  </a:moveTo>
                  <a:lnTo>
                    <a:pt x="1130704" y="0"/>
                  </a:lnTo>
                  <a:lnTo>
                    <a:pt x="1130725" y="213"/>
                  </a:lnTo>
                  <a:cubicBezTo>
                    <a:pt x="1130725" y="312454"/>
                    <a:pt x="877603" y="565575"/>
                    <a:pt x="565363" y="565575"/>
                  </a:cubicBezTo>
                  <a:cubicBezTo>
                    <a:pt x="253121" y="565575"/>
                    <a:pt x="0" y="312454"/>
                    <a:pt x="0" y="213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47" name="Freeform 46">
              <a:extLst>
                <a:ext uri="{FF2B5EF4-FFF2-40B4-BE49-F238E27FC236}">
                  <a16:creationId xmlns:a16="http://schemas.microsoft.com/office/drawing/2014/main" id="{ED57F45D-85B8-AC49-A2BA-E941F1BE7F15}"/>
                </a:ext>
              </a:extLst>
            </p:cNvPr>
            <p:cNvSpPr/>
            <p:nvPr/>
          </p:nvSpPr>
          <p:spPr>
            <a:xfrm>
              <a:off x="8927118" y="6292426"/>
              <a:ext cx="1130724" cy="565575"/>
            </a:xfrm>
            <a:custGeom>
              <a:avLst/>
              <a:gdLst>
                <a:gd name="connsiteX0" fmla="*/ 565362 w 1130724"/>
                <a:gd name="connsiteY0" fmla="*/ 0 h 565575"/>
                <a:gd name="connsiteX1" fmla="*/ 1130724 w 1130724"/>
                <a:gd name="connsiteY1" fmla="*/ 565362 h 565575"/>
                <a:gd name="connsiteX2" fmla="*/ 1130703 w 1130724"/>
                <a:gd name="connsiteY2" fmla="*/ 565575 h 565575"/>
                <a:gd name="connsiteX3" fmla="*/ 22 w 1130724"/>
                <a:gd name="connsiteY3" fmla="*/ 565575 h 565575"/>
                <a:gd name="connsiteX4" fmla="*/ 0 w 1130724"/>
                <a:gd name="connsiteY4" fmla="*/ 565362 h 565575"/>
                <a:gd name="connsiteX5" fmla="*/ 565362 w 1130724"/>
                <a:gd name="connsiteY5" fmla="*/ 0 h 565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30724" h="565575">
                  <a:moveTo>
                    <a:pt x="565362" y="0"/>
                  </a:moveTo>
                  <a:cubicBezTo>
                    <a:pt x="877603" y="0"/>
                    <a:pt x="1130724" y="253121"/>
                    <a:pt x="1130724" y="565362"/>
                  </a:cubicBezTo>
                  <a:lnTo>
                    <a:pt x="1130703" y="565575"/>
                  </a:lnTo>
                  <a:lnTo>
                    <a:pt x="22" y="565575"/>
                  </a:lnTo>
                  <a:lnTo>
                    <a:pt x="0" y="565362"/>
                  </a:lnTo>
                  <a:cubicBezTo>
                    <a:pt x="0" y="253121"/>
                    <a:pt x="253121" y="0"/>
                    <a:pt x="56536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48" name="Oval 47">
              <a:extLst>
                <a:ext uri="{FF2B5EF4-FFF2-40B4-BE49-F238E27FC236}">
                  <a16:creationId xmlns:a16="http://schemas.microsoft.com/office/drawing/2014/main" id="{DA576359-CAE3-634C-8DF8-A834BCD7D668}"/>
                </a:ext>
              </a:extLst>
            </p:cNvPr>
            <p:cNvSpPr/>
            <p:nvPr/>
          </p:nvSpPr>
          <p:spPr>
            <a:xfrm>
              <a:off x="8927118" y="4920911"/>
              <a:ext cx="1130725" cy="113072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Oval 48">
              <a:extLst>
                <a:ext uri="{FF2B5EF4-FFF2-40B4-BE49-F238E27FC236}">
                  <a16:creationId xmlns:a16="http://schemas.microsoft.com/office/drawing/2014/main" id="{16343F35-6601-BD4A-B9A5-25361D0453D2}"/>
                </a:ext>
              </a:extLst>
            </p:cNvPr>
            <p:cNvSpPr/>
            <p:nvPr/>
          </p:nvSpPr>
          <p:spPr>
            <a:xfrm>
              <a:off x="8927118" y="3549396"/>
              <a:ext cx="1130725" cy="1130724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Oval 49">
              <a:extLst>
                <a:ext uri="{FF2B5EF4-FFF2-40B4-BE49-F238E27FC236}">
                  <a16:creationId xmlns:a16="http://schemas.microsoft.com/office/drawing/2014/main" id="{5ED1C169-DCD9-9C4B-91B1-519621155A64}"/>
                </a:ext>
              </a:extLst>
            </p:cNvPr>
            <p:cNvSpPr/>
            <p:nvPr/>
          </p:nvSpPr>
          <p:spPr>
            <a:xfrm>
              <a:off x="8927118" y="2177881"/>
              <a:ext cx="1130725" cy="1130724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Oval 50">
              <a:extLst>
                <a:ext uri="{FF2B5EF4-FFF2-40B4-BE49-F238E27FC236}">
                  <a16:creationId xmlns:a16="http://schemas.microsoft.com/office/drawing/2014/main" id="{32328AC7-E0BC-0E46-A25B-11D523EC8100}"/>
                </a:ext>
              </a:extLst>
            </p:cNvPr>
            <p:cNvSpPr/>
            <p:nvPr/>
          </p:nvSpPr>
          <p:spPr>
            <a:xfrm>
              <a:off x="8927118" y="806366"/>
              <a:ext cx="1130725" cy="113072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 51">
              <a:extLst>
                <a:ext uri="{FF2B5EF4-FFF2-40B4-BE49-F238E27FC236}">
                  <a16:creationId xmlns:a16="http://schemas.microsoft.com/office/drawing/2014/main" id="{32BBE02A-588F-6C4D-B310-694098C6A340}"/>
                </a:ext>
              </a:extLst>
            </p:cNvPr>
            <p:cNvSpPr/>
            <p:nvPr/>
          </p:nvSpPr>
          <p:spPr>
            <a:xfrm>
              <a:off x="8927117" y="0"/>
              <a:ext cx="1130726" cy="565576"/>
            </a:xfrm>
            <a:custGeom>
              <a:avLst/>
              <a:gdLst>
                <a:gd name="connsiteX0" fmla="*/ 22 w 1130726"/>
                <a:gd name="connsiteY0" fmla="*/ 0 h 565576"/>
                <a:gd name="connsiteX1" fmla="*/ 1130704 w 1130726"/>
                <a:gd name="connsiteY1" fmla="*/ 0 h 565576"/>
                <a:gd name="connsiteX2" fmla="*/ 1130726 w 1130726"/>
                <a:gd name="connsiteY2" fmla="*/ 214 h 565576"/>
                <a:gd name="connsiteX3" fmla="*/ 565363 w 1130726"/>
                <a:gd name="connsiteY3" fmla="*/ 565576 h 565576"/>
                <a:gd name="connsiteX4" fmla="*/ 0 w 1130726"/>
                <a:gd name="connsiteY4" fmla="*/ 214 h 5655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30726" h="565576">
                  <a:moveTo>
                    <a:pt x="22" y="0"/>
                  </a:moveTo>
                  <a:lnTo>
                    <a:pt x="1130704" y="0"/>
                  </a:lnTo>
                  <a:lnTo>
                    <a:pt x="1130726" y="214"/>
                  </a:lnTo>
                  <a:cubicBezTo>
                    <a:pt x="1130726" y="312455"/>
                    <a:pt x="877604" y="565576"/>
                    <a:pt x="565363" y="565576"/>
                  </a:cubicBezTo>
                  <a:cubicBezTo>
                    <a:pt x="253122" y="565576"/>
                    <a:pt x="0" y="312455"/>
                    <a:pt x="0" y="21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53" name="Freeform 52">
              <a:extLst>
                <a:ext uri="{FF2B5EF4-FFF2-40B4-BE49-F238E27FC236}">
                  <a16:creationId xmlns:a16="http://schemas.microsoft.com/office/drawing/2014/main" id="{6751D5A0-C90A-0A44-8654-CFE1B719B353}"/>
                </a:ext>
              </a:extLst>
            </p:cNvPr>
            <p:cNvSpPr/>
            <p:nvPr/>
          </p:nvSpPr>
          <p:spPr>
            <a:xfrm>
              <a:off x="10289984" y="6292426"/>
              <a:ext cx="1130724" cy="565575"/>
            </a:xfrm>
            <a:custGeom>
              <a:avLst/>
              <a:gdLst>
                <a:gd name="connsiteX0" fmla="*/ 565362 w 1130724"/>
                <a:gd name="connsiteY0" fmla="*/ 0 h 565575"/>
                <a:gd name="connsiteX1" fmla="*/ 1130724 w 1130724"/>
                <a:gd name="connsiteY1" fmla="*/ 565362 h 565575"/>
                <a:gd name="connsiteX2" fmla="*/ 1130703 w 1130724"/>
                <a:gd name="connsiteY2" fmla="*/ 565575 h 565575"/>
                <a:gd name="connsiteX3" fmla="*/ 21 w 1130724"/>
                <a:gd name="connsiteY3" fmla="*/ 565575 h 565575"/>
                <a:gd name="connsiteX4" fmla="*/ 0 w 1130724"/>
                <a:gd name="connsiteY4" fmla="*/ 565362 h 565575"/>
                <a:gd name="connsiteX5" fmla="*/ 565362 w 1130724"/>
                <a:gd name="connsiteY5" fmla="*/ 0 h 565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30724" h="565575">
                  <a:moveTo>
                    <a:pt x="565362" y="0"/>
                  </a:moveTo>
                  <a:cubicBezTo>
                    <a:pt x="877603" y="0"/>
                    <a:pt x="1130724" y="253121"/>
                    <a:pt x="1130724" y="565362"/>
                  </a:cubicBezTo>
                  <a:lnTo>
                    <a:pt x="1130703" y="565575"/>
                  </a:lnTo>
                  <a:lnTo>
                    <a:pt x="21" y="565575"/>
                  </a:lnTo>
                  <a:lnTo>
                    <a:pt x="0" y="565362"/>
                  </a:lnTo>
                  <a:cubicBezTo>
                    <a:pt x="0" y="253121"/>
                    <a:pt x="253121" y="0"/>
                    <a:pt x="565362" y="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54" name="Oval 53">
              <a:extLst>
                <a:ext uri="{FF2B5EF4-FFF2-40B4-BE49-F238E27FC236}">
                  <a16:creationId xmlns:a16="http://schemas.microsoft.com/office/drawing/2014/main" id="{0F0FA086-0D80-B74A-9B37-5EACDE30D61F}"/>
                </a:ext>
              </a:extLst>
            </p:cNvPr>
            <p:cNvSpPr/>
            <p:nvPr/>
          </p:nvSpPr>
          <p:spPr>
            <a:xfrm>
              <a:off x="10289984" y="4920911"/>
              <a:ext cx="1130725" cy="1130724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Oval 54">
              <a:extLst>
                <a:ext uri="{FF2B5EF4-FFF2-40B4-BE49-F238E27FC236}">
                  <a16:creationId xmlns:a16="http://schemas.microsoft.com/office/drawing/2014/main" id="{7022E302-2A55-8844-A50B-DC16D075E16B}"/>
                </a:ext>
              </a:extLst>
            </p:cNvPr>
            <p:cNvSpPr/>
            <p:nvPr/>
          </p:nvSpPr>
          <p:spPr>
            <a:xfrm>
              <a:off x="10289984" y="3549396"/>
              <a:ext cx="1130725" cy="113072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Oval 55">
              <a:extLst>
                <a:ext uri="{FF2B5EF4-FFF2-40B4-BE49-F238E27FC236}">
                  <a16:creationId xmlns:a16="http://schemas.microsoft.com/office/drawing/2014/main" id="{F4B325F5-A048-2843-A40B-3B2B31ECED76}"/>
                </a:ext>
              </a:extLst>
            </p:cNvPr>
            <p:cNvSpPr/>
            <p:nvPr/>
          </p:nvSpPr>
          <p:spPr>
            <a:xfrm>
              <a:off x="10289984" y="806366"/>
              <a:ext cx="1130725" cy="113072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Freeform 56">
              <a:extLst>
                <a:ext uri="{FF2B5EF4-FFF2-40B4-BE49-F238E27FC236}">
                  <a16:creationId xmlns:a16="http://schemas.microsoft.com/office/drawing/2014/main" id="{7707B616-7E85-5442-B46B-AF9426A7A0E9}"/>
                </a:ext>
              </a:extLst>
            </p:cNvPr>
            <p:cNvSpPr/>
            <p:nvPr/>
          </p:nvSpPr>
          <p:spPr>
            <a:xfrm>
              <a:off x="10289983" y="0"/>
              <a:ext cx="1130726" cy="565576"/>
            </a:xfrm>
            <a:custGeom>
              <a:avLst/>
              <a:gdLst>
                <a:gd name="connsiteX0" fmla="*/ 21 w 1130726"/>
                <a:gd name="connsiteY0" fmla="*/ 0 h 565576"/>
                <a:gd name="connsiteX1" fmla="*/ 1130704 w 1130726"/>
                <a:gd name="connsiteY1" fmla="*/ 0 h 565576"/>
                <a:gd name="connsiteX2" fmla="*/ 1130726 w 1130726"/>
                <a:gd name="connsiteY2" fmla="*/ 214 h 565576"/>
                <a:gd name="connsiteX3" fmla="*/ 565363 w 1130726"/>
                <a:gd name="connsiteY3" fmla="*/ 565576 h 565576"/>
                <a:gd name="connsiteX4" fmla="*/ 0 w 1130726"/>
                <a:gd name="connsiteY4" fmla="*/ 214 h 5655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30726" h="565576">
                  <a:moveTo>
                    <a:pt x="21" y="0"/>
                  </a:moveTo>
                  <a:lnTo>
                    <a:pt x="1130704" y="0"/>
                  </a:lnTo>
                  <a:lnTo>
                    <a:pt x="1130726" y="214"/>
                  </a:lnTo>
                  <a:cubicBezTo>
                    <a:pt x="1130726" y="312455"/>
                    <a:pt x="877604" y="565576"/>
                    <a:pt x="565363" y="565576"/>
                  </a:cubicBezTo>
                  <a:cubicBezTo>
                    <a:pt x="253122" y="565576"/>
                    <a:pt x="0" y="312455"/>
                    <a:pt x="0" y="214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58" name="Freeform 57">
              <a:extLst>
                <a:ext uri="{FF2B5EF4-FFF2-40B4-BE49-F238E27FC236}">
                  <a16:creationId xmlns:a16="http://schemas.microsoft.com/office/drawing/2014/main" id="{08914A00-D181-5847-A150-77CE67F94369}"/>
                </a:ext>
              </a:extLst>
            </p:cNvPr>
            <p:cNvSpPr/>
            <p:nvPr/>
          </p:nvSpPr>
          <p:spPr>
            <a:xfrm>
              <a:off x="11652854" y="6295069"/>
              <a:ext cx="539146" cy="562931"/>
            </a:xfrm>
            <a:custGeom>
              <a:avLst/>
              <a:gdLst>
                <a:gd name="connsiteX0" fmla="*/ 539146 w 539146"/>
                <a:gd name="connsiteY0" fmla="*/ 0 h 562931"/>
                <a:gd name="connsiteX1" fmla="*/ 539146 w 539146"/>
                <a:gd name="connsiteY1" fmla="*/ 562931 h 562931"/>
                <a:gd name="connsiteX2" fmla="*/ 21 w 539146"/>
                <a:gd name="connsiteY2" fmla="*/ 562931 h 562931"/>
                <a:gd name="connsiteX3" fmla="*/ 0 w 539146"/>
                <a:gd name="connsiteY3" fmla="*/ 562719 h 562931"/>
                <a:gd name="connsiteX4" fmla="*/ 451422 w 539146"/>
                <a:gd name="connsiteY4" fmla="*/ 8843 h 5629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9146" h="562931">
                  <a:moveTo>
                    <a:pt x="539146" y="0"/>
                  </a:moveTo>
                  <a:lnTo>
                    <a:pt x="539146" y="562931"/>
                  </a:lnTo>
                  <a:lnTo>
                    <a:pt x="21" y="562931"/>
                  </a:lnTo>
                  <a:lnTo>
                    <a:pt x="0" y="562719"/>
                  </a:lnTo>
                  <a:cubicBezTo>
                    <a:pt x="0" y="289508"/>
                    <a:pt x="193796" y="61561"/>
                    <a:pt x="451422" y="8843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59" name="Freeform 58">
              <a:extLst>
                <a:ext uri="{FF2B5EF4-FFF2-40B4-BE49-F238E27FC236}">
                  <a16:creationId xmlns:a16="http://schemas.microsoft.com/office/drawing/2014/main" id="{DAF2D976-5F49-2848-B465-C85708A6D706}"/>
                </a:ext>
              </a:extLst>
            </p:cNvPr>
            <p:cNvSpPr/>
            <p:nvPr/>
          </p:nvSpPr>
          <p:spPr>
            <a:xfrm>
              <a:off x="11652853" y="4923555"/>
              <a:ext cx="539147" cy="1125439"/>
            </a:xfrm>
            <a:custGeom>
              <a:avLst/>
              <a:gdLst>
                <a:gd name="connsiteX0" fmla="*/ 539147 w 539147"/>
                <a:gd name="connsiteY0" fmla="*/ 0 h 1125439"/>
                <a:gd name="connsiteX1" fmla="*/ 539147 w 539147"/>
                <a:gd name="connsiteY1" fmla="*/ 1125439 h 1125439"/>
                <a:gd name="connsiteX2" fmla="*/ 451423 w 539147"/>
                <a:gd name="connsiteY2" fmla="*/ 1116595 h 1125439"/>
                <a:gd name="connsiteX3" fmla="*/ 0 w 539147"/>
                <a:gd name="connsiteY3" fmla="*/ 562719 h 1125439"/>
                <a:gd name="connsiteX4" fmla="*/ 451423 w 539147"/>
                <a:gd name="connsiteY4" fmla="*/ 8843 h 11254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9147" h="1125439">
                  <a:moveTo>
                    <a:pt x="539147" y="0"/>
                  </a:moveTo>
                  <a:lnTo>
                    <a:pt x="539147" y="1125439"/>
                  </a:lnTo>
                  <a:lnTo>
                    <a:pt x="451423" y="1116595"/>
                  </a:lnTo>
                  <a:cubicBezTo>
                    <a:pt x="193797" y="1063877"/>
                    <a:pt x="0" y="835930"/>
                    <a:pt x="0" y="562719"/>
                  </a:cubicBezTo>
                  <a:cubicBezTo>
                    <a:pt x="0" y="289508"/>
                    <a:pt x="193797" y="61561"/>
                    <a:pt x="451423" y="884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60" name="Freeform 59">
              <a:extLst>
                <a:ext uri="{FF2B5EF4-FFF2-40B4-BE49-F238E27FC236}">
                  <a16:creationId xmlns:a16="http://schemas.microsoft.com/office/drawing/2014/main" id="{5E333474-B850-354C-A2E2-01735C948D47}"/>
                </a:ext>
              </a:extLst>
            </p:cNvPr>
            <p:cNvSpPr/>
            <p:nvPr/>
          </p:nvSpPr>
          <p:spPr>
            <a:xfrm>
              <a:off x="11652853" y="3552039"/>
              <a:ext cx="539147" cy="1125438"/>
            </a:xfrm>
            <a:custGeom>
              <a:avLst/>
              <a:gdLst>
                <a:gd name="connsiteX0" fmla="*/ 539147 w 539147"/>
                <a:gd name="connsiteY0" fmla="*/ 0 h 1125438"/>
                <a:gd name="connsiteX1" fmla="*/ 539147 w 539147"/>
                <a:gd name="connsiteY1" fmla="*/ 1125438 h 1125438"/>
                <a:gd name="connsiteX2" fmla="*/ 451423 w 539147"/>
                <a:gd name="connsiteY2" fmla="*/ 1116595 h 1125438"/>
                <a:gd name="connsiteX3" fmla="*/ 0 w 539147"/>
                <a:gd name="connsiteY3" fmla="*/ 562719 h 1125438"/>
                <a:gd name="connsiteX4" fmla="*/ 451423 w 539147"/>
                <a:gd name="connsiteY4" fmla="*/ 8843 h 11254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9147" h="1125438">
                  <a:moveTo>
                    <a:pt x="539147" y="0"/>
                  </a:moveTo>
                  <a:lnTo>
                    <a:pt x="539147" y="1125438"/>
                  </a:lnTo>
                  <a:lnTo>
                    <a:pt x="451423" y="1116595"/>
                  </a:lnTo>
                  <a:cubicBezTo>
                    <a:pt x="193797" y="1063877"/>
                    <a:pt x="0" y="835930"/>
                    <a:pt x="0" y="562719"/>
                  </a:cubicBezTo>
                  <a:cubicBezTo>
                    <a:pt x="0" y="289508"/>
                    <a:pt x="193797" y="61561"/>
                    <a:pt x="451423" y="8843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61" name="Freeform 60">
              <a:extLst>
                <a:ext uri="{FF2B5EF4-FFF2-40B4-BE49-F238E27FC236}">
                  <a16:creationId xmlns:a16="http://schemas.microsoft.com/office/drawing/2014/main" id="{BC25646C-71B3-4A44-A4FE-C3CABE5580BB}"/>
                </a:ext>
              </a:extLst>
            </p:cNvPr>
            <p:cNvSpPr/>
            <p:nvPr/>
          </p:nvSpPr>
          <p:spPr>
            <a:xfrm>
              <a:off x="11652853" y="2180524"/>
              <a:ext cx="539147" cy="1125438"/>
            </a:xfrm>
            <a:custGeom>
              <a:avLst/>
              <a:gdLst>
                <a:gd name="connsiteX0" fmla="*/ 539147 w 539147"/>
                <a:gd name="connsiteY0" fmla="*/ 0 h 1125438"/>
                <a:gd name="connsiteX1" fmla="*/ 539147 w 539147"/>
                <a:gd name="connsiteY1" fmla="*/ 1125438 h 1125438"/>
                <a:gd name="connsiteX2" fmla="*/ 451423 w 539147"/>
                <a:gd name="connsiteY2" fmla="*/ 1116595 h 1125438"/>
                <a:gd name="connsiteX3" fmla="*/ 0 w 539147"/>
                <a:gd name="connsiteY3" fmla="*/ 562719 h 1125438"/>
                <a:gd name="connsiteX4" fmla="*/ 451423 w 539147"/>
                <a:gd name="connsiteY4" fmla="*/ 8843 h 11254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9147" h="1125438">
                  <a:moveTo>
                    <a:pt x="539147" y="0"/>
                  </a:moveTo>
                  <a:lnTo>
                    <a:pt x="539147" y="1125438"/>
                  </a:lnTo>
                  <a:lnTo>
                    <a:pt x="451423" y="1116595"/>
                  </a:lnTo>
                  <a:cubicBezTo>
                    <a:pt x="193797" y="1063877"/>
                    <a:pt x="0" y="835930"/>
                    <a:pt x="0" y="562719"/>
                  </a:cubicBezTo>
                  <a:cubicBezTo>
                    <a:pt x="0" y="289509"/>
                    <a:pt x="193797" y="61561"/>
                    <a:pt x="451423" y="8843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62" name="Freeform 61">
              <a:extLst>
                <a:ext uri="{FF2B5EF4-FFF2-40B4-BE49-F238E27FC236}">
                  <a16:creationId xmlns:a16="http://schemas.microsoft.com/office/drawing/2014/main" id="{B598CFE9-67EE-E342-9EF7-F40A1E0BE59E}"/>
                </a:ext>
              </a:extLst>
            </p:cNvPr>
            <p:cNvSpPr/>
            <p:nvPr/>
          </p:nvSpPr>
          <p:spPr>
            <a:xfrm>
              <a:off x="11652853" y="809010"/>
              <a:ext cx="539147" cy="1125439"/>
            </a:xfrm>
            <a:custGeom>
              <a:avLst/>
              <a:gdLst>
                <a:gd name="connsiteX0" fmla="*/ 539147 w 539147"/>
                <a:gd name="connsiteY0" fmla="*/ 0 h 1125439"/>
                <a:gd name="connsiteX1" fmla="*/ 539147 w 539147"/>
                <a:gd name="connsiteY1" fmla="*/ 1125439 h 1125439"/>
                <a:gd name="connsiteX2" fmla="*/ 451423 w 539147"/>
                <a:gd name="connsiteY2" fmla="*/ 1116595 h 1125439"/>
                <a:gd name="connsiteX3" fmla="*/ 0 w 539147"/>
                <a:gd name="connsiteY3" fmla="*/ 562719 h 1125439"/>
                <a:gd name="connsiteX4" fmla="*/ 451423 w 539147"/>
                <a:gd name="connsiteY4" fmla="*/ 8843 h 11254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9147" h="1125439">
                  <a:moveTo>
                    <a:pt x="539147" y="0"/>
                  </a:moveTo>
                  <a:lnTo>
                    <a:pt x="539147" y="1125439"/>
                  </a:lnTo>
                  <a:lnTo>
                    <a:pt x="451423" y="1116595"/>
                  </a:lnTo>
                  <a:cubicBezTo>
                    <a:pt x="193797" y="1063877"/>
                    <a:pt x="0" y="835930"/>
                    <a:pt x="0" y="562719"/>
                  </a:cubicBezTo>
                  <a:cubicBezTo>
                    <a:pt x="0" y="289508"/>
                    <a:pt x="193797" y="61561"/>
                    <a:pt x="451423" y="8843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63" name="Freeform 62">
              <a:extLst>
                <a:ext uri="{FF2B5EF4-FFF2-40B4-BE49-F238E27FC236}">
                  <a16:creationId xmlns:a16="http://schemas.microsoft.com/office/drawing/2014/main" id="{1E29AD13-94FE-1349-A28E-10F6E780F510}"/>
                </a:ext>
              </a:extLst>
            </p:cNvPr>
            <p:cNvSpPr/>
            <p:nvPr/>
          </p:nvSpPr>
          <p:spPr>
            <a:xfrm>
              <a:off x="11652853" y="1"/>
              <a:ext cx="539147" cy="562933"/>
            </a:xfrm>
            <a:custGeom>
              <a:avLst/>
              <a:gdLst>
                <a:gd name="connsiteX0" fmla="*/ 22 w 539147"/>
                <a:gd name="connsiteY0" fmla="*/ 0 h 562933"/>
                <a:gd name="connsiteX1" fmla="*/ 539147 w 539147"/>
                <a:gd name="connsiteY1" fmla="*/ 0 h 562933"/>
                <a:gd name="connsiteX2" fmla="*/ 539147 w 539147"/>
                <a:gd name="connsiteY2" fmla="*/ 562933 h 562933"/>
                <a:gd name="connsiteX3" fmla="*/ 451423 w 539147"/>
                <a:gd name="connsiteY3" fmla="*/ 554090 h 562933"/>
                <a:gd name="connsiteX4" fmla="*/ 0 w 539147"/>
                <a:gd name="connsiteY4" fmla="*/ 214 h 5629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9147" h="562933">
                  <a:moveTo>
                    <a:pt x="22" y="0"/>
                  </a:moveTo>
                  <a:lnTo>
                    <a:pt x="539147" y="0"/>
                  </a:lnTo>
                  <a:lnTo>
                    <a:pt x="539147" y="562933"/>
                  </a:lnTo>
                  <a:lnTo>
                    <a:pt x="451423" y="554090"/>
                  </a:lnTo>
                  <a:cubicBezTo>
                    <a:pt x="193797" y="501372"/>
                    <a:pt x="0" y="273425"/>
                    <a:pt x="0" y="214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B650648E-B4D5-4145-84E7-46B5793EA6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5150" y="768351"/>
            <a:ext cx="5066001" cy="2334768"/>
          </a:xfrm>
        </p:spPr>
        <p:txBody>
          <a:bodyPr anchor="t"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E3B92A6-7558-3148-B855-5BC58B4159C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65150" y="4255453"/>
            <a:ext cx="5066001" cy="1500187"/>
          </a:xfrm>
        </p:spPr>
        <p:txBody>
          <a:bodyPr anchor="b"/>
          <a:lstStyle>
            <a:lvl1pPr marL="0" indent="0">
              <a:buNone/>
              <a:defRPr sz="2400">
                <a:solidFill>
                  <a:schemeClr val="bg1">
                    <a:lumMod val="6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3A0B541-D211-974B-97FE-C1F9473ABE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82334D-5297-4F2F-9B68-4D5B66EE100F}" type="datetime1">
              <a:rPr lang="en-US" smtClean="0"/>
              <a:t>3/3/2025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1727FB0-D95A-D543-8E29-6E5F22B491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89C4404-F49D-9F48-A10B-1F60870B44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817335" y="6141085"/>
            <a:ext cx="813816" cy="365125"/>
          </a:xfrm>
        </p:spPr>
        <p:txBody>
          <a:bodyPr/>
          <a:lstStyle/>
          <a:p>
            <a:fld id="{49ABCAEC-7D34-E549-A96E-FCEDAADBE4B0}" type="slidenum">
              <a:rPr lang="en-US" smtClean="0"/>
              <a:t>‹nr.›</a:t>
            </a:fld>
            <a:endParaRPr lang="en-US" dirty="0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2D6A1FD1-D82F-3141-8687-8D7C0631C215}"/>
              </a:ext>
            </a:extLst>
          </p:cNvPr>
          <p:cNvCxnSpPr>
            <a:cxnSpLocks/>
          </p:cNvCxnSpPr>
          <p:nvPr/>
        </p:nvCxnSpPr>
        <p:spPr>
          <a:xfrm>
            <a:off x="565150" y="6087110"/>
            <a:ext cx="5066001" cy="0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844509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>
            <a:extLst>
              <a:ext uri="{FF2B5EF4-FFF2-40B4-BE49-F238E27FC236}">
                <a16:creationId xmlns:a16="http://schemas.microsoft.com/office/drawing/2014/main" id="{442ECFEB-12CF-4C4F-BC8A-5816C27CA565}"/>
              </a:ext>
            </a:extLst>
          </p:cNvPr>
          <p:cNvGrpSpPr/>
          <p:nvPr/>
        </p:nvGrpSpPr>
        <p:grpSpPr>
          <a:xfrm>
            <a:off x="10290315" y="0"/>
            <a:ext cx="1901686" cy="6858000"/>
            <a:chOff x="10290315" y="0"/>
            <a:chExt cx="1901686" cy="6858000"/>
          </a:xfrm>
        </p:grpSpPr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626C9482-2804-144B-88B2-0AF191BD757D}"/>
                </a:ext>
              </a:extLst>
            </p:cNvPr>
            <p:cNvSpPr/>
            <p:nvPr/>
          </p:nvSpPr>
          <p:spPr>
            <a:xfrm>
              <a:off x="10290315" y="806362"/>
              <a:ext cx="1130724" cy="1130723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Freeform 18">
              <a:extLst>
                <a:ext uri="{FF2B5EF4-FFF2-40B4-BE49-F238E27FC236}">
                  <a16:creationId xmlns:a16="http://schemas.microsoft.com/office/drawing/2014/main" id="{71363F79-96BD-9240-86E2-DF26C9C2437D}"/>
                </a:ext>
              </a:extLst>
            </p:cNvPr>
            <p:cNvSpPr/>
            <p:nvPr/>
          </p:nvSpPr>
          <p:spPr>
            <a:xfrm>
              <a:off x="10290315" y="0"/>
              <a:ext cx="1130724" cy="565573"/>
            </a:xfrm>
            <a:custGeom>
              <a:avLst/>
              <a:gdLst>
                <a:gd name="connsiteX0" fmla="*/ 21 w 1130724"/>
                <a:gd name="connsiteY0" fmla="*/ 0 h 565573"/>
                <a:gd name="connsiteX1" fmla="*/ 1130703 w 1130724"/>
                <a:gd name="connsiteY1" fmla="*/ 0 h 565573"/>
                <a:gd name="connsiteX2" fmla="*/ 1130724 w 1130724"/>
                <a:gd name="connsiteY2" fmla="*/ 211 h 565573"/>
                <a:gd name="connsiteX3" fmla="*/ 565362 w 1130724"/>
                <a:gd name="connsiteY3" fmla="*/ 565573 h 565573"/>
                <a:gd name="connsiteX4" fmla="*/ 0 w 1130724"/>
                <a:gd name="connsiteY4" fmla="*/ 211 h 5655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30724" h="565573">
                  <a:moveTo>
                    <a:pt x="21" y="0"/>
                  </a:moveTo>
                  <a:lnTo>
                    <a:pt x="1130703" y="0"/>
                  </a:lnTo>
                  <a:lnTo>
                    <a:pt x="1130724" y="211"/>
                  </a:lnTo>
                  <a:cubicBezTo>
                    <a:pt x="1130724" y="312452"/>
                    <a:pt x="877603" y="565573"/>
                    <a:pt x="565362" y="565573"/>
                  </a:cubicBezTo>
                  <a:cubicBezTo>
                    <a:pt x="253121" y="565573"/>
                    <a:pt x="0" y="312452"/>
                    <a:pt x="0" y="211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0" name="Freeform 19">
              <a:extLst>
                <a:ext uri="{FF2B5EF4-FFF2-40B4-BE49-F238E27FC236}">
                  <a16:creationId xmlns:a16="http://schemas.microsoft.com/office/drawing/2014/main" id="{153F0BF1-DA57-1D49-82F0-802F4D385A85}"/>
                </a:ext>
              </a:extLst>
            </p:cNvPr>
            <p:cNvSpPr/>
            <p:nvPr/>
          </p:nvSpPr>
          <p:spPr>
            <a:xfrm>
              <a:off x="11653180" y="6295093"/>
              <a:ext cx="538821" cy="562907"/>
            </a:xfrm>
            <a:custGeom>
              <a:avLst/>
              <a:gdLst>
                <a:gd name="connsiteX0" fmla="*/ 538821 w 538821"/>
                <a:gd name="connsiteY0" fmla="*/ 0 h 562907"/>
                <a:gd name="connsiteX1" fmla="*/ 538821 w 538821"/>
                <a:gd name="connsiteY1" fmla="*/ 562907 h 562907"/>
                <a:gd name="connsiteX2" fmla="*/ 22 w 538821"/>
                <a:gd name="connsiteY2" fmla="*/ 562907 h 562907"/>
                <a:gd name="connsiteX3" fmla="*/ 0 w 538821"/>
                <a:gd name="connsiteY3" fmla="*/ 562686 h 562907"/>
                <a:gd name="connsiteX4" fmla="*/ 451422 w 538821"/>
                <a:gd name="connsiteY4" fmla="*/ 8810 h 5629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8821" h="562907">
                  <a:moveTo>
                    <a:pt x="538821" y="0"/>
                  </a:moveTo>
                  <a:lnTo>
                    <a:pt x="538821" y="562907"/>
                  </a:lnTo>
                  <a:lnTo>
                    <a:pt x="22" y="562907"/>
                  </a:lnTo>
                  <a:lnTo>
                    <a:pt x="0" y="562686"/>
                  </a:lnTo>
                  <a:cubicBezTo>
                    <a:pt x="0" y="289475"/>
                    <a:pt x="193796" y="61528"/>
                    <a:pt x="451422" y="881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1" name="Freeform 20">
              <a:extLst>
                <a:ext uri="{FF2B5EF4-FFF2-40B4-BE49-F238E27FC236}">
                  <a16:creationId xmlns:a16="http://schemas.microsoft.com/office/drawing/2014/main" id="{8CD42A1B-A03A-C946-8A2A-CE437EA433FD}"/>
                </a:ext>
              </a:extLst>
            </p:cNvPr>
            <p:cNvSpPr/>
            <p:nvPr/>
          </p:nvSpPr>
          <p:spPr>
            <a:xfrm>
              <a:off x="11653180" y="3552066"/>
              <a:ext cx="538821" cy="1125373"/>
            </a:xfrm>
            <a:custGeom>
              <a:avLst/>
              <a:gdLst>
                <a:gd name="connsiteX0" fmla="*/ 538821 w 538821"/>
                <a:gd name="connsiteY0" fmla="*/ 0 h 1125373"/>
                <a:gd name="connsiteX1" fmla="*/ 538821 w 538821"/>
                <a:gd name="connsiteY1" fmla="*/ 1125373 h 1125373"/>
                <a:gd name="connsiteX2" fmla="*/ 451422 w 538821"/>
                <a:gd name="connsiteY2" fmla="*/ 1116562 h 1125373"/>
                <a:gd name="connsiteX3" fmla="*/ 0 w 538821"/>
                <a:gd name="connsiteY3" fmla="*/ 562686 h 1125373"/>
                <a:gd name="connsiteX4" fmla="*/ 451422 w 538821"/>
                <a:gd name="connsiteY4" fmla="*/ 8810 h 1125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8821" h="1125373">
                  <a:moveTo>
                    <a:pt x="538821" y="0"/>
                  </a:moveTo>
                  <a:lnTo>
                    <a:pt x="538821" y="1125373"/>
                  </a:lnTo>
                  <a:lnTo>
                    <a:pt x="451422" y="1116562"/>
                  </a:lnTo>
                  <a:cubicBezTo>
                    <a:pt x="193796" y="1063844"/>
                    <a:pt x="0" y="835897"/>
                    <a:pt x="0" y="562686"/>
                  </a:cubicBezTo>
                  <a:cubicBezTo>
                    <a:pt x="0" y="289475"/>
                    <a:pt x="193796" y="61528"/>
                    <a:pt x="451422" y="881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2" name="Freeform 21">
              <a:extLst>
                <a:ext uri="{FF2B5EF4-FFF2-40B4-BE49-F238E27FC236}">
                  <a16:creationId xmlns:a16="http://schemas.microsoft.com/office/drawing/2014/main" id="{5591FE00-3AAF-9B4B-8107-E94D50828227}"/>
                </a:ext>
              </a:extLst>
            </p:cNvPr>
            <p:cNvSpPr/>
            <p:nvPr/>
          </p:nvSpPr>
          <p:spPr>
            <a:xfrm>
              <a:off x="11653180" y="2180552"/>
              <a:ext cx="538821" cy="1125373"/>
            </a:xfrm>
            <a:custGeom>
              <a:avLst/>
              <a:gdLst>
                <a:gd name="connsiteX0" fmla="*/ 538821 w 538821"/>
                <a:gd name="connsiteY0" fmla="*/ 0 h 1125373"/>
                <a:gd name="connsiteX1" fmla="*/ 538821 w 538821"/>
                <a:gd name="connsiteY1" fmla="*/ 1125373 h 1125373"/>
                <a:gd name="connsiteX2" fmla="*/ 451422 w 538821"/>
                <a:gd name="connsiteY2" fmla="*/ 1116562 h 1125373"/>
                <a:gd name="connsiteX3" fmla="*/ 0 w 538821"/>
                <a:gd name="connsiteY3" fmla="*/ 562686 h 1125373"/>
                <a:gd name="connsiteX4" fmla="*/ 451422 w 538821"/>
                <a:gd name="connsiteY4" fmla="*/ 8810 h 1125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8821" h="1125373">
                  <a:moveTo>
                    <a:pt x="538821" y="0"/>
                  </a:moveTo>
                  <a:lnTo>
                    <a:pt x="538821" y="1125373"/>
                  </a:lnTo>
                  <a:lnTo>
                    <a:pt x="451422" y="1116562"/>
                  </a:lnTo>
                  <a:cubicBezTo>
                    <a:pt x="193796" y="1063844"/>
                    <a:pt x="0" y="835897"/>
                    <a:pt x="0" y="562686"/>
                  </a:cubicBezTo>
                  <a:cubicBezTo>
                    <a:pt x="0" y="289475"/>
                    <a:pt x="193796" y="61528"/>
                    <a:pt x="451422" y="881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3" name="Freeform 22">
              <a:extLst>
                <a:ext uri="{FF2B5EF4-FFF2-40B4-BE49-F238E27FC236}">
                  <a16:creationId xmlns:a16="http://schemas.microsoft.com/office/drawing/2014/main" id="{149E92E9-89A7-4842-B271-411C7DF75D2D}"/>
                </a:ext>
              </a:extLst>
            </p:cNvPr>
            <p:cNvSpPr/>
            <p:nvPr/>
          </p:nvSpPr>
          <p:spPr>
            <a:xfrm>
              <a:off x="11653180" y="809039"/>
              <a:ext cx="538821" cy="1125373"/>
            </a:xfrm>
            <a:custGeom>
              <a:avLst/>
              <a:gdLst>
                <a:gd name="connsiteX0" fmla="*/ 538821 w 538821"/>
                <a:gd name="connsiteY0" fmla="*/ 0 h 1125373"/>
                <a:gd name="connsiteX1" fmla="*/ 538821 w 538821"/>
                <a:gd name="connsiteY1" fmla="*/ 1125373 h 1125373"/>
                <a:gd name="connsiteX2" fmla="*/ 451422 w 538821"/>
                <a:gd name="connsiteY2" fmla="*/ 1116562 h 1125373"/>
                <a:gd name="connsiteX3" fmla="*/ 0 w 538821"/>
                <a:gd name="connsiteY3" fmla="*/ 562686 h 1125373"/>
                <a:gd name="connsiteX4" fmla="*/ 451422 w 538821"/>
                <a:gd name="connsiteY4" fmla="*/ 8810 h 1125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8821" h="1125373">
                  <a:moveTo>
                    <a:pt x="538821" y="0"/>
                  </a:moveTo>
                  <a:lnTo>
                    <a:pt x="538821" y="1125373"/>
                  </a:lnTo>
                  <a:lnTo>
                    <a:pt x="451422" y="1116562"/>
                  </a:lnTo>
                  <a:cubicBezTo>
                    <a:pt x="193796" y="1063844"/>
                    <a:pt x="0" y="835897"/>
                    <a:pt x="0" y="562686"/>
                  </a:cubicBezTo>
                  <a:cubicBezTo>
                    <a:pt x="0" y="289475"/>
                    <a:pt x="193796" y="61528"/>
                    <a:pt x="451422" y="881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4" name="Freeform 23">
              <a:extLst>
                <a:ext uri="{FF2B5EF4-FFF2-40B4-BE49-F238E27FC236}">
                  <a16:creationId xmlns:a16="http://schemas.microsoft.com/office/drawing/2014/main" id="{4DC29C99-0841-9F46-AB1A-E9751DFE4487}"/>
                </a:ext>
              </a:extLst>
            </p:cNvPr>
            <p:cNvSpPr/>
            <p:nvPr/>
          </p:nvSpPr>
          <p:spPr>
            <a:xfrm>
              <a:off x="11653180" y="0"/>
              <a:ext cx="538821" cy="562898"/>
            </a:xfrm>
            <a:custGeom>
              <a:avLst/>
              <a:gdLst>
                <a:gd name="connsiteX0" fmla="*/ 21 w 538821"/>
                <a:gd name="connsiteY0" fmla="*/ 0 h 562898"/>
                <a:gd name="connsiteX1" fmla="*/ 538821 w 538821"/>
                <a:gd name="connsiteY1" fmla="*/ 0 h 562898"/>
                <a:gd name="connsiteX2" fmla="*/ 538821 w 538821"/>
                <a:gd name="connsiteY2" fmla="*/ 562898 h 562898"/>
                <a:gd name="connsiteX3" fmla="*/ 451422 w 538821"/>
                <a:gd name="connsiteY3" fmla="*/ 554087 h 562898"/>
                <a:gd name="connsiteX4" fmla="*/ 0 w 538821"/>
                <a:gd name="connsiteY4" fmla="*/ 211 h 5628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8821" h="562898">
                  <a:moveTo>
                    <a:pt x="21" y="0"/>
                  </a:moveTo>
                  <a:lnTo>
                    <a:pt x="538821" y="0"/>
                  </a:lnTo>
                  <a:lnTo>
                    <a:pt x="538821" y="562898"/>
                  </a:lnTo>
                  <a:lnTo>
                    <a:pt x="451422" y="554087"/>
                  </a:lnTo>
                  <a:cubicBezTo>
                    <a:pt x="193796" y="501369"/>
                    <a:pt x="0" y="273422"/>
                    <a:pt x="0" y="211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EE0AB684-BDA8-014B-8DCC-125F8B8DCE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540E05-0F5F-6243-AD57-66BFC33ADBA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62851" y="2365755"/>
            <a:ext cx="5239512" cy="339547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170B3A4-11FE-D94C-9B93-255E3623106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89638" y="2365755"/>
            <a:ext cx="5239512" cy="339547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67BEEAF-F881-6E48-84AF-E5CEEF1C71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C762F7-C5CE-4EF2-802A-C1F943415917}" type="datetime1">
              <a:rPr lang="en-US" smtClean="0"/>
              <a:t>3/3/2025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C472753-1CC3-9244-9AF0-6927018A64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4DD55D0-FCC7-AC42-9810-9B49E33489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BCAEC-7D34-E549-A96E-FCEDAADBE4B0}" type="slidenum">
              <a:rPr lang="en-US" smtClean="0"/>
              <a:t>‹nr.›</a:t>
            </a:fld>
            <a:endParaRPr lang="en-US" dirty="0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5FC736C3-88FB-244C-83B8-B2856998D221}"/>
              </a:ext>
            </a:extLst>
          </p:cNvPr>
          <p:cNvCxnSpPr>
            <a:cxnSpLocks/>
          </p:cNvCxnSpPr>
          <p:nvPr/>
        </p:nvCxnSpPr>
        <p:spPr>
          <a:xfrm>
            <a:off x="565150" y="6087110"/>
            <a:ext cx="11058344" cy="0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737045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>
            <a:extLst>
              <a:ext uri="{FF2B5EF4-FFF2-40B4-BE49-F238E27FC236}">
                <a16:creationId xmlns:a16="http://schemas.microsoft.com/office/drawing/2014/main" id="{B7D16A9C-7411-5242-A59C-816B8907E3BE}"/>
              </a:ext>
            </a:extLst>
          </p:cNvPr>
          <p:cNvGrpSpPr/>
          <p:nvPr/>
        </p:nvGrpSpPr>
        <p:grpSpPr>
          <a:xfrm>
            <a:off x="10290315" y="0"/>
            <a:ext cx="1901686" cy="6858000"/>
            <a:chOff x="10290315" y="0"/>
            <a:chExt cx="1901686" cy="6858000"/>
          </a:xfrm>
        </p:grpSpPr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A997260B-7D44-7049-B605-7FD6E6CE5612}"/>
                </a:ext>
              </a:extLst>
            </p:cNvPr>
            <p:cNvSpPr/>
            <p:nvPr/>
          </p:nvSpPr>
          <p:spPr>
            <a:xfrm>
              <a:off x="10290315" y="806362"/>
              <a:ext cx="1130724" cy="1130723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Freeform 20">
              <a:extLst>
                <a:ext uri="{FF2B5EF4-FFF2-40B4-BE49-F238E27FC236}">
                  <a16:creationId xmlns:a16="http://schemas.microsoft.com/office/drawing/2014/main" id="{5D6AF601-77C3-D74A-B1E5-7F33703A6927}"/>
                </a:ext>
              </a:extLst>
            </p:cNvPr>
            <p:cNvSpPr/>
            <p:nvPr/>
          </p:nvSpPr>
          <p:spPr>
            <a:xfrm>
              <a:off x="10290315" y="0"/>
              <a:ext cx="1130724" cy="565573"/>
            </a:xfrm>
            <a:custGeom>
              <a:avLst/>
              <a:gdLst>
                <a:gd name="connsiteX0" fmla="*/ 21 w 1130724"/>
                <a:gd name="connsiteY0" fmla="*/ 0 h 565573"/>
                <a:gd name="connsiteX1" fmla="*/ 1130703 w 1130724"/>
                <a:gd name="connsiteY1" fmla="*/ 0 h 565573"/>
                <a:gd name="connsiteX2" fmla="*/ 1130724 w 1130724"/>
                <a:gd name="connsiteY2" fmla="*/ 211 h 565573"/>
                <a:gd name="connsiteX3" fmla="*/ 565362 w 1130724"/>
                <a:gd name="connsiteY3" fmla="*/ 565573 h 565573"/>
                <a:gd name="connsiteX4" fmla="*/ 0 w 1130724"/>
                <a:gd name="connsiteY4" fmla="*/ 211 h 5655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30724" h="565573">
                  <a:moveTo>
                    <a:pt x="21" y="0"/>
                  </a:moveTo>
                  <a:lnTo>
                    <a:pt x="1130703" y="0"/>
                  </a:lnTo>
                  <a:lnTo>
                    <a:pt x="1130724" y="211"/>
                  </a:lnTo>
                  <a:cubicBezTo>
                    <a:pt x="1130724" y="312452"/>
                    <a:pt x="877603" y="565573"/>
                    <a:pt x="565362" y="565573"/>
                  </a:cubicBezTo>
                  <a:cubicBezTo>
                    <a:pt x="253121" y="565573"/>
                    <a:pt x="0" y="312452"/>
                    <a:pt x="0" y="211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2" name="Freeform 21">
              <a:extLst>
                <a:ext uri="{FF2B5EF4-FFF2-40B4-BE49-F238E27FC236}">
                  <a16:creationId xmlns:a16="http://schemas.microsoft.com/office/drawing/2014/main" id="{4DFCA921-0F9E-2E41-A285-75409E25501A}"/>
                </a:ext>
              </a:extLst>
            </p:cNvPr>
            <p:cNvSpPr/>
            <p:nvPr/>
          </p:nvSpPr>
          <p:spPr>
            <a:xfrm>
              <a:off x="11653180" y="6295093"/>
              <a:ext cx="538821" cy="562907"/>
            </a:xfrm>
            <a:custGeom>
              <a:avLst/>
              <a:gdLst>
                <a:gd name="connsiteX0" fmla="*/ 538821 w 538821"/>
                <a:gd name="connsiteY0" fmla="*/ 0 h 562907"/>
                <a:gd name="connsiteX1" fmla="*/ 538821 w 538821"/>
                <a:gd name="connsiteY1" fmla="*/ 562907 h 562907"/>
                <a:gd name="connsiteX2" fmla="*/ 22 w 538821"/>
                <a:gd name="connsiteY2" fmla="*/ 562907 h 562907"/>
                <a:gd name="connsiteX3" fmla="*/ 0 w 538821"/>
                <a:gd name="connsiteY3" fmla="*/ 562686 h 562907"/>
                <a:gd name="connsiteX4" fmla="*/ 451422 w 538821"/>
                <a:gd name="connsiteY4" fmla="*/ 8810 h 5629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8821" h="562907">
                  <a:moveTo>
                    <a:pt x="538821" y="0"/>
                  </a:moveTo>
                  <a:lnTo>
                    <a:pt x="538821" y="562907"/>
                  </a:lnTo>
                  <a:lnTo>
                    <a:pt x="22" y="562907"/>
                  </a:lnTo>
                  <a:lnTo>
                    <a:pt x="0" y="562686"/>
                  </a:lnTo>
                  <a:cubicBezTo>
                    <a:pt x="0" y="289475"/>
                    <a:pt x="193796" y="61528"/>
                    <a:pt x="451422" y="881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3" name="Freeform 22">
              <a:extLst>
                <a:ext uri="{FF2B5EF4-FFF2-40B4-BE49-F238E27FC236}">
                  <a16:creationId xmlns:a16="http://schemas.microsoft.com/office/drawing/2014/main" id="{120B9E03-438B-FC42-9DA1-835D5BC3FE88}"/>
                </a:ext>
              </a:extLst>
            </p:cNvPr>
            <p:cNvSpPr/>
            <p:nvPr/>
          </p:nvSpPr>
          <p:spPr>
            <a:xfrm>
              <a:off x="11653180" y="3552066"/>
              <a:ext cx="538821" cy="1125373"/>
            </a:xfrm>
            <a:custGeom>
              <a:avLst/>
              <a:gdLst>
                <a:gd name="connsiteX0" fmla="*/ 538821 w 538821"/>
                <a:gd name="connsiteY0" fmla="*/ 0 h 1125373"/>
                <a:gd name="connsiteX1" fmla="*/ 538821 w 538821"/>
                <a:gd name="connsiteY1" fmla="*/ 1125373 h 1125373"/>
                <a:gd name="connsiteX2" fmla="*/ 451422 w 538821"/>
                <a:gd name="connsiteY2" fmla="*/ 1116562 h 1125373"/>
                <a:gd name="connsiteX3" fmla="*/ 0 w 538821"/>
                <a:gd name="connsiteY3" fmla="*/ 562686 h 1125373"/>
                <a:gd name="connsiteX4" fmla="*/ 451422 w 538821"/>
                <a:gd name="connsiteY4" fmla="*/ 8810 h 1125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8821" h="1125373">
                  <a:moveTo>
                    <a:pt x="538821" y="0"/>
                  </a:moveTo>
                  <a:lnTo>
                    <a:pt x="538821" y="1125373"/>
                  </a:lnTo>
                  <a:lnTo>
                    <a:pt x="451422" y="1116562"/>
                  </a:lnTo>
                  <a:cubicBezTo>
                    <a:pt x="193796" y="1063844"/>
                    <a:pt x="0" y="835897"/>
                    <a:pt x="0" y="562686"/>
                  </a:cubicBezTo>
                  <a:cubicBezTo>
                    <a:pt x="0" y="289475"/>
                    <a:pt x="193796" y="61528"/>
                    <a:pt x="451422" y="881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4" name="Freeform 23">
              <a:extLst>
                <a:ext uri="{FF2B5EF4-FFF2-40B4-BE49-F238E27FC236}">
                  <a16:creationId xmlns:a16="http://schemas.microsoft.com/office/drawing/2014/main" id="{4D670E1F-61CD-8940-A898-6D5092A78BB9}"/>
                </a:ext>
              </a:extLst>
            </p:cNvPr>
            <p:cNvSpPr/>
            <p:nvPr/>
          </p:nvSpPr>
          <p:spPr>
            <a:xfrm>
              <a:off x="11653180" y="2180552"/>
              <a:ext cx="538821" cy="1125373"/>
            </a:xfrm>
            <a:custGeom>
              <a:avLst/>
              <a:gdLst>
                <a:gd name="connsiteX0" fmla="*/ 538821 w 538821"/>
                <a:gd name="connsiteY0" fmla="*/ 0 h 1125373"/>
                <a:gd name="connsiteX1" fmla="*/ 538821 w 538821"/>
                <a:gd name="connsiteY1" fmla="*/ 1125373 h 1125373"/>
                <a:gd name="connsiteX2" fmla="*/ 451422 w 538821"/>
                <a:gd name="connsiteY2" fmla="*/ 1116562 h 1125373"/>
                <a:gd name="connsiteX3" fmla="*/ 0 w 538821"/>
                <a:gd name="connsiteY3" fmla="*/ 562686 h 1125373"/>
                <a:gd name="connsiteX4" fmla="*/ 451422 w 538821"/>
                <a:gd name="connsiteY4" fmla="*/ 8810 h 1125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8821" h="1125373">
                  <a:moveTo>
                    <a:pt x="538821" y="0"/>
                  </a:moveTo>
                  <a:lnTo>
                    <a:pt x="538821" y="1125373"/>
                  </a:lnTo>
                  <a:lnTo>
                    <a:pt x="451422" y="1116562"/>
                  </a:lnTo>
                  <a:cubicBezTo>
                    <a:pt x="193796" y="1063844"/>
                    <a:pt x="0" y="835897"/>
                    <a:pt x="0" y="562686"/>
                  </a:cubicBezTo>
                  <a:cubicBezTo>
                    <a:pt x="0" y="289475"/>
                    <a:pt x="193796" y="61528"/>
                    <a:pt x="451422" y="881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5" name="Freeform 24">
              <a:extLst>
                <a:ext uri="{FF2B5EF4-FFF2-40B4-BE49-F238E27FC236}">
                  <a16:creationId xmlns:a16="http://schemas.microsoft.com/office/drawing/2014/main" id="{080C64CF-0C6A-3449-9709-AE038C4A7995}"/>
                </a:ext>
              </a:extLst>
            </p:cNvPr>
            <p:cNvSpPr/>
            <p:nvPr/>
          </p:nvSpPr>
          <p:spPr>
            <a:xfrm>
              <a:off x="11653180" y="809039"/>
              <a:ext cx="538821" cy="1125373"/>
            </a:xfrm>
            <a:custGeom>
              <a:avLst/>
              <a:gdLst>
                <a:gd name="connsiteX0" fmla="*/ 538821 w 538821"/>
                <a:gd name="connsiteY0" fmla="*/ 0 h 1125373"/>
                <a:gd name="connsiteX1" fmla="*/ 538821 w 538821"/>
                <a:gd name="connsiteY1" fmla="*/ 1125373 h 1125373"/>
                <a:gd name="connsiteX2" fmla="*/ 451422 w 538821"/>
                <a:gd name="connsiteY2" fmla="*/ 1116562 h 1125373"/>
                <a:gd name="connsiteX3" fmla="*/ 0 w 538821"/>
                <a:gd name="connsiteY3" fmla="*/ 562686 h 1125373"/>
                <a:gd name="connsiteX4" fmla="*/ 451422 w 538821"/>
                <a:gd name="connsiteY4" fmla="*/ 8810 h 1125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8821" h="1125373">
                  <a:moveTo>
                    <a:pt x="538821" y="0"/>
                  </a:moveTo>
                  <a:lnTo>
                    <a:pt x="538821" y="1125373"/>
                  </a:lnTo>
                  <a:lnTo>
                    <a:pt x="451422" y="1116562"/>
                  </a:lnTo>
                  <a:cubicBezTo>
                    <a:pt x="193796" y="1063844"/>
                    <a:pt x="0" y="835897"/>
                    <a:pt x="0" y="562686"/>
                  </a:cubicBezTo>
                  <a:cubicBezTo>
                    <a:pt x="0" y="289475"/>
                    <a:pt x="193796" y="61528"/>
                    <a:pt x="451422" y="881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6" name="Freeform 25">
              <a:extLst>
                <a:ext uri="{FF2B5EF4-FFF2-40B4-BE49-F238E27FC236}">
                  <a16:creationId xmlns:a16="http://schemas.microsoft.com/office/drawing/2014/main" id="{FEC46D5B-957F-A24C-8E36-CC71F660EC8B}"/>
                </a:ext>
              </a:extLst>
            </p:cNvPr>
            <p:cNvSpPr/>
            <p:nvPr/>
          </p:nvSpPr>
          <p:spPr>
            <a:xfrm>
              <a:off x="11653180" y="0"/>
              <a:ext cx="538821" cy="562898"/>
            </a:xfrm>
            <a:custGeom>
              <a:avLst/>
              <a:gdLst>
                <a:gd name="connsiteX0" fmla="*/ 21 w 538821"/>
                <a:gd name="connsiteY0" fmla="*/ 0 h 562898"/>
                <a:gd name="connsiteX1" fmla="*/ 538821 w 538821"/>
                <a:gd name="connsiteY1" fmla="*/ 0 h 562898"/>
                <a:gd name="connsiteX2" fmla="*/ 538821 w 538821"/>
                <a:gd name="connsiteY2" fmla="*/ 562898 h 562898"/>
                <a:gd name="connsiteX3" fmla="*/ 451422 w 538821"/>
                <a:gd name="connsiteY3" fmla="*/ 554087 h 562898"/>
                <a:gd name="connsiteX4" fmla="*/ 0 w 538821"/>
                <a:gd name="connsiteY4" fmla="*/ 211 h 5628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8821" h="562898">
                  <a:moveTo>
                    <a:pt x="21" y="0"/>
                  </a:moveTo>
                  <a:lnTo>
                    <a:pt x="538821" y="0"/>
                  </a:lnTo>
                  <a:lnTo>
                    <a:pt x="538821" y="562898"/>
                  </a:lnTo>
                  <a:lnTo>
                    <a:pt x="451422" y="554087"/>
                  </a:lnTo>
                  <a:cubicBezTo>
                    <a:pt x="193796" y="501369"/>
                    <a:pt x="0" y="273422"/>
                    <a:pt x="0" y="211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9058182F-7B5E-FD42-AFC6-A3848D8332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6928" y="768096"/>
            <a:ext cx="7333488" cy="127101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FD9E4DE-75C0-C841-A68D-9D7BBAD76C5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62149" y="2365756"/>
            <a:ext cx="5239512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B5C87F7-356E-9E43-97A0-D972B22853D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62149" y="3189668"/>
            <a:ext cx="5239512" cy="2571557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DAB4C28-30CB-CC4E-A25E-F4FEFA49BCA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383066" y="2365756"/>
            <a:ext cx="5239512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9ED0191-963B-1E4C-BEC5-9B42E39514A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383066" y="3189668"/>
            <a:ext cx="5239512" cy="2571557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F0E0BED-3EB7-BB4A-A556-FA967FB011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ACA235-B6A4-4E4B-BFB1-069ECC23150F}" type="datetime1">
              <a:rPr lang="en-US" smtClean="0"/>
              <a:t>3/3/2025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6A2466A-4D90-174C-B382-AC4674D721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6EADE49-8082-214B-9742-5EE8DA2E9F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BCAEC-7D34-E549-A96E-FCEDAADBE4B0}" type="slidenum">
              <a:rPr lang="en-US" smtClean="0"/>
              <a:t>‹nr.›</a:t>
            </a:fld>
            <a:endParaRPr lang="en-US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75E39200-18D5-014B-BAB8-FF5D0BA15E0C}"/>
              </a:ext>
            </a:extLst>
          </p:cNvPr>
          <p:cNvCxnSpPr>
            <a:cxnSpLocks/>
          </p:cNvCxnSpPr>
          <p:nvPr/>
        </p:nvCxnSpPr>
        <p:spPr>
          <a:xfrm>
            <a:off x="565150" y="6087110"/>
            <a:ext cx="11058344" cy="0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866121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>
            <a:extLst>
              <a:ext uri="{FF2B5EF4-FFF2-40B4-BE49-F238E27FC236}">
                <a16:creationId xmlns:a16="http://schemas.microsoft.com/office/drawing/2014/main" id="{D7DF52F6-A06E-0343-95B8-DAAC38DB4B8C}"/>
              </a:ext>
            </a:extLst>
          </p:cNvPr>
          <p:cNvGrpSpPr/>
          <p:nvPr/>
        </p:nvGrpSpPr>
        <p:grpSpPr>
          <a:xfrm>
            <a:off x="10290315" y="0"/>
            <a:ext cx="1901686" cy="6858000"/>
            <a:chOff x="10290315" y="0"/>
            <a:chExt cx="1901686" cy="6858000"/>
          </a:xfrm>
        </p:grpSpPr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67092C52-7052-0749-9DA0-9374DBF495AE}"/>
                </a:ext>
              </a:extLst>
            </p:cNvPr>
            <p:cNvSpPr/>
            <p:nvPr/>
          </p:nvSpPr>
          <p:spPr>
            <a:xfrm>
              <a:off x="10290315" y="806362"/>
              <a:ext cx="1130724" cy="1130723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Freeform 16">
              <a:extLst>
                <a:ext uri="{FF2B5EF4-FFF2-40B4-BE49-F238E27FC236}">
                  <a16:creationId xmlns:a16="http://schemas.microsoft.com/office/drawing/2014/main" id="{C64E1C2F-81E1-C44D-859C-946596C950F2}"/>
                </a:ext>
              </a:extLst>
            </p:cNvPr>
            <p:cNvSpPr/>
            <p:nvPr/>
          </p:nvSpPr>
          <p:spPr>
            <a:xfrm>
              <a:off x="10290315" y="0"/>
              <a:ext cx="1130724" cy="565573"/>
            </a:xfrm>
            <a:custGeom>
              <a:avLst/>
              <a:gdLst>
                <a:gd name="connsiteX0" fmla="*/ 21 w 1130724"/>
                <a:gd name="connsiteY0" fmla="*/ 0 h 565573"/>
                <a:gd name="connsiteX1" fmla="*/ 1130703 w 1130724"/>
                <a:gd name="connsiteY1" fmla="*/ 0 h 565573"/>
                <a:gd name="connsiteX2" fmla="*/ 1130724 w 1130724"/>
                <a:gd name="connsiteY2" fmla="*/ 211 h 565573"/>
                <a:gd name="connsiteX3" fmla="*/ 565362 w 1130724"/>
                <a:gd name="connsiteY3" fmla="*/ 565573 h 565573"/>
                <a:gd name="connsiteX4" fmla="*/ 0 w 1130724"/>
                <a:gd name="connsiteY4" fmla="*/ 211 h 5655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30724" h="565573">
                  <a:moveTo>
                    <a:pt x="21" y="0"/>
                  </a:moveTo>
                  <a:lnTo>
                    <a:pt x="1130703" y="0"/>
                  </a:lnTo>
                  <a:lnTo>
                    <a:pt x="1130724" y="211"/>
                  </a:lnTo>
                  <a:cubicBezTo>
                    <a:pt x="1130724" y="312452"/>
                    <a:pt x="877603" y="565573"/>
                    <a:pt x="565362" y="565573"/>
                  </a:cubicBezTo>
                  <a:cubicBezTo>
                    <a:pt x="253121" y="565573"/>
                    <a:pt x="0" y="312452"/>
                    <a:pt x="0" y="211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8" name="Freeform 17">
              <a:extLst>
                <a:ext uri="{FF2B5EF4-FFF2-40B4-BE49-F238E27FC236}">
                  <a16:creationId xmlns:a16="http://schemas.microsoft.com/office/drawing/2014/main" id="{53626485-4263-0A44-9561-E278A7056C33}"/>
                </a:ext>
              </a:extLst>
            </p:cNvPr>
            <p:cNvSpPr/>
            <p:nvPr/>
          </p:nvSpPr>
          <p:spPr>
            <a:xfrm>
              <a:off x="11653180" y="6295093"/>
              <a:ext cx="538821" cy="562907"/>
            </a:xfrm>
            <a:custGeom>
              <a:avLst/>
              <a:gdLst>
                <a:gd name="connsiteX0" fmla="*/ 538821 w 538821"/>
                <a:gd name="connsiteY0" fmla="*/ 0 h 562907"/>
                <a:gd name="connsiteX1" fmla="*/ 538821 w 538821"/>
                <a:gd name="connsiteY1" fmla="*/ 562907 h 562907"/>
                <a:gd name="connsiteX2" fmla="*/ 22 w 538821"/>
                <a:gd name="connsiteY2" fmla="*/ 562907 h 562907"/>
                <a:gd name="connsiteX3" fmla="*/ 0 w 538821"/>
                <a:gd name="connsiteY3" fmla="*/ 562686 h 562907"/>
                <a:gd name="connsiteX4" fmla="*/ 451422 w 538821"/>
                <a:gd name="connsiteY4" fmla="*/ 8810 h 5629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8821" h="562907">
                  <a:moveTo>
                    <a:pt x="538821" y="0"/>
                  </a:moveTo>
                  <a:lnTo>
                    <a:pt x="538821" y="562907"/>
                  </a:lnTo>
                  <a:lnTo>
                    <a:pt x="22" y="562907"/>
                  </a:lnTo>
                  <a:lnTo>
                    <a:pt x="0" y="562686"/>
                  </a:lnTo>
                  <a:cubicBezTo>
                    <a:pt x="0" y="289475"/>
                    <a:pt x="193796" y="61528"/>
                    <a:pt x="451422" y="881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9" name="Freeform 18">
              <a:extLst>
                <a:ext uri="{FF2B5EF4-FFF2-40B4-BE49-F238E27FC236}">
                  <a16:creationId xmlns:a16="http://schemas.microsoft.com/office/drawing/2014/main" id="{7D45AAB5-3CCC-DE4A-A962-3702911B55CC}"/>
                </a:ext>
              </a:extLst>
            </p:cNvPr>
            <p:cNvSpPr/>
            <p:nvPr/>
          </p:nvSpPr>
          <p:spPr>
            <a:xfrm>
              <a:off x="11653180" y="3552066"/>
              <a:ext cx="538821" cy="1125373"/>
            </a:xfrm>
            <a:custGeom>
              <a:avLst/>
              <a:gdLst>
                <a:gd name="connsiteX0" fmla="*/ 538821 w 538821"/>
                <a:gd name="connsiteY0" fmla="*/ 0 h 1125373"/>
                <a:gd name="connsiteX1" fmla="*/ 538821 w 538821"/>
                <a:gd name="connsiteY1" fmla="*/ 1125373 h 1125373"/>
                <a:gd name="connsiteX2" fmla="*/ 451422 w 538821"/>
                <a:gd name="connsiteY2" fmla="*/ 1116562 h 1125373"/>
                <a:gd name="connsiteX3" fmla="*/ 0 w 538821"/>
                <a:gd name="connsiteY3" fmla="*/ 562686 h 1125373"/>
                <a:gd name="connsiteX4" fmla="*/ 451422 w 538821"/>
                <a:gd name="connsiteY4" fmla="*/ 8810 h 1125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8821" h="1125373">
                  <a:moveTo>
                    <a:pt x="538821" y="0"/>
                  </a:moveTo>
                  <a:lnTo>
                    <a:pt x="538821" y="1125373"/>
                  </a:lnTo>
                  <a:lnTo>
                    <a:pt x="451422" y="1116562"/>
                  </a:lnTo>
                  <a:cubicBezTo>
                    <a:pt x="193796" y="1063844"/>
                    <a:pt x="0" y="835897"/>
                    <a:pt x="0" y="562686"/>
                  </a:cubicBezTo>
                  <a:cubicBezTo>
                    <a:pt x="0" y="289475"/>
                    <a:pt x="193796" y="61528"/>
                    <a:pt x="451422" y="881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0" name="Freeform 19">
              <a:extLst>
                <a:ext uri="{FF2B5EF4-FFF2-40B4-BE49-F238E27FC236}">
                  <a16:creationId xmlns:a16="http://schemas.microsoft.com/office/drawing/2014/main" id="{8CAFB16F-8EDE-D44F-A51E-34EDC41E7404}"/>
                </a:ext>
              </a:extLst>
            </p:cNvPr>
            <p:cNvSpPr/>
            <p:nvPr/>
          </p:nvSpPr>
          <p:spPr>
            <a:xfrm>
              <a:off x="11653180" y="2180552"/>
              <a:ext cx="538821" cy="1125373"/>
            </a:xfrm>
            <a:custGeom>
              <a:avLst/>
              <a:gdLst>
                <a:gd name="connsiteX0" fmla="*/ 538821 w 538821"/>
                <a:gd name="connsiteY0" fmla="*/ 0 h 1125373"/>
                <a:gd name="connsiteX1" fmla="*/ 538821 w 538821"/>
                <a:gd name="connsiteY1" fmla="*/ 1125373 h 1125373"/>
                <a:gd name="connsiteX2" fmla="*/ 451422 w 538821"/>
                <a:gd name="connsiteY2" fmla="*/ 1116562 h 1125373"/>
                <a:gd name="connsiteX3" fmla="*/ 0 w 538821"/>
                <a:gd name="connsiteY3" fmla="*/ 562686 h 1125373"/>
                <a:gd name="connsiteX4" fmla="*/ 451422 w 538821"/>
                <a:gd name="connsiteY4" fmla="*/ 8810 h 1125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8821" h="1125373">
                  <a:moveTo>
                    <a:pt x="538821" y="0"/>
                  </a:moveTo>
                  <a:lnTo>
                    <a:pt x="538821" y="1125373"/>
                  </a:lnTo>
                  <a:lnTo>
                    <a:pt x="451422" y="1116562"/>
                  </a:lnTo>
                  <a:cubicBezTo>
                    <a:pt x="193796" y="1063844"/>
                    <a:pt x="0" y="835897"/>
                    <a:pt x="0" y="562686"/>
                  </a:cubicBezTo>
                  <a:cubicBezTo>
                    <a:pt x="0" y="289475"/>
                    <a:pt x="193796" y="61528"/>
                    <a:pt x="451422" y="881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1" name="Freeform 20">
              <a:extLst>
                <a:ext uri="{FF2B5EF4-FFF2-40B4-BE49-F238E27FC236}">
                  <a16:creationId xmlns:a16="http://schemas.microsoft.com/office/drawing/2014/main" id="{DCD51329-732C-BB4C-98E5-715BAF9F8853}"/>
                </a:ext>
              </a:extLst>
            </p:cNvPr>
            <p:cNvSpPr/>
            <p:nvPr/>
          </p:nvSpPr>
          <p:spPr>
            <a:xfrm>
              <a:off x="11653180" y="809039"/>
              <a:ext cx="538821" cy="1125373"/>
            </a:xfrm>
            <a:custGeom>
              <a:avLst/>
              <a:gdLst>
                <a:gd name="connsiteX0" fmla="*/ 538821 w 538821"/>
                <a:gd name="connsiteY0" fmla="*/ 0 h 1125373"/>
                <a:gd name="connsiteX1" fmla="*/ 538821 w 538821"/>
                <a:gd name="connsiteY1" fmla="*/ 1125373 h 1125373"/>
                <a:gd name="connsiteX2" fmla="*/ 451422 w 538821"/>
                <a:gd name="connsiteY2" fmla="*/ 1116562 h 1125373"/>
                <a:gd name="connsiteX3" fmla="*/ 0 w 538821"/>
                <a:gd name="connsiteY3" fmla="*/ 562686 h 1125373"/>
                <a:gd name="connsiteX4" fmla="*/ 451422 w 538821"/>
                <a:gd name="connsiteY4" fmla="*/ 8810 h 1125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8821" h="1125373">
                  <a:moveTo>
                    <a:pt x="538821" y="0"/>
                  </a:moveTo>
                  <a:lnTo>
                    <a:pt x="538821" y="1125373"/>
                  </a:lnTo>
                  <a:lnTo>
                    <a:pt x="451422" y="1116562"/>
                  </a:lnTo>
                  <a:cubicBezTo>
                    <a:pt x="193796" y="1063844"/>
                    <a:pt x="0" y="835897"/>
                    <a:pt x="0" y="562686"/>
                  </a:cubicBezTo>
                  <a:cubicBezTo>
                    <a:pt x="0" y="289475"/>
                    <a:pt x="193796" y="61528"/>
                    <a:pt x="451422" y="881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2" name="Freeform 21">
              <a:extLst>
                <a:ext uri="{FF2B5EF4-FFF2-40B4-BE49-F238E27FC236}">
                  <a16:creationId xmlns:a16="http://schemas.microsoft.com/office/drawing/2014/main" id="{192B5D44-BC55-AF4C-984D-C8231B22F80B}"/>
                </a:ext>
              </a:extLst>
            </p:cNvPr>
            <p:cNvSpPr/>
            <p:nvPr/>
          </p:nvSpPr>
          <p:spPr>
            <a:xfrm>
              <a:off x="11653180" y="0"/>
              <a:ext cx="538821" cy="562898"/>
            </a:xfrm>
            <a:custGeom>
              <a:avLst/>
              <a:gdLst>
                <a:gd name="connsiteX0" fmla="*/ 21 w 538821"/>
                <a:gd name="connsiteY0" fmla="*/ 0 h 562898"/>
                <a:gd name="connsiteX1" fmla="*/ 538821 w 538821"/>
                <a:gd name="connsiteY1" fmla="*/ 0 h 562898"/>
                <a:gd name="connsiteX2" fmla="*/ 538821 w 538821"/>
                <a:gd name="connsiteY2" fmla="*/ 562898 h 562898"/>
                <a:gd name="connsiteX3" fmla="*/ 451422 w 538821"/>
                <a:gd name="connsiteY3" fmla="*/ 554087 h 562898"/>
                <a:gd name="connsiteX4" fmla="*/ 0 w 538821"/>
                <a:gd name="connsiteY4" fmla="*/ 211 h 5628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8821" h="562898">
                  <a:moveTo>
                    <a:pt x="21" y="0"/>
                  </a:moveTo>
                  <a:lnTo>
                    <a:pt x="538821" y="0"/>
                  </a:lnTo>
                  <a:lnTo>
                    <a:pt x="538821" y="562898"/>
                  </a:lnTo>
                  <a:lnTo>
                    <a:pt x="451422" y="554087"/>
                  </a:lnTo>
                  <a:cubicBezTo>
                    <a:pt x="193796" y="501369"/>
                    <a:pt x="0" y="273422"/>
                    <a:pt x="0" y="211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DFA1E9E2-564E-7049-A22F-BB5B876BAB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6359D05-C08D-7747-B2FC-3F62B33573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4E77C6-4BDB-4E93-9565-87460F619679}" type="datetime1">
              <a:rPr lang="en-US" smtClean="0"/>
              <a:t>3/3/2025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E2FF615-BB08-A844-B689-BAA7C50407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563A67D-F96F-4849-8C83-49CC3A6539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BCAEC-7D34-E549-A96E-FCEDAADBE4B0}" type="slidenum">
              <a:rPr lang="en-US" smtClean="0"/>
              <a:t>‹nr.›</a:t>
            </a:fld>
            <a:endParaRPr lang="en-US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1DCFAAB9-2B6B-8D4C-A748-433E2C393EA6}"/>
              </a:ext>
            </a:extLst>
          </p:cNvPr>
          <p:cNvCxnSpPr>
            <a:cxnSpLocks/>
          </p:cNvCxnSpPr>
          <p:nvPr/>
        </p:nvCxnSpPr>
        <p:spPr>
          <a:xfrm>
            <a:off x="565150" y="6087110"/>
            <a:ext cx="11058344" cy="0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186701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98BCA70-D63D-40F6-B9B3-4E49B96E27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0039B1-325C-4D6E-B105-292906AF6245}" type="datetime1">
              <a:rPr lang="en-US" smtClean="0"/>
              <a:t>3/3/2025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2F12559-BD91-4904-A24A-0CF0A2324A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B658BB7-74A5-4A6F-A0FF-021E68F02B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BCAEC-7D34-E549-A96E-FCEDAADBE4B0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10411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>
            <a:extLst>
              <a:ext uri="{FF2B5EF4-FFF2-40B4-BE49-F238E27FC236}">
                <a16:creationId xmlns:a16="http://schemas.microsoft.com/office/drawing/2014/main" id="{D0914A35-7AAF-4B42-9C68-47A633EFD9D0}"/>
              </a:ext>
            </a:extLst>
          </p:cNvPr>
          <p:cNvGrpSpPr/>
          <p:nvPr/>
        </p:nvGrpSpPr>
        <p:grpSpPr>
          <a:xfrm>
            <a:off x="10290315" y="0"/>
            <a:ext cx="1901686" cy="6858000"/>
            <a:chOff x="10290315" y="0"/>
            <a:chExt cx="1901686" cy="6858000"/>
          </a:xfrm>
        </p:grpSpPr>
        <p:sp>
          <p:nvSpPr>
            <p:cNvPr id="18" name="Freeform 17">
              <a:extLst>
                <a:ext uri="{FF2B5EF4-FFF2-40B4-BE49-F238E27FC236}">
                  <a16:creationId xmlns:a16="http://schemas.microsoft.com/office/drawing/2014/main" id="{DABCED79-0E70-FB4D-ABF2-D859BF5556E4}"/>
                </a:ext>
              </a:extLst>
            </p:cNvPr>
            <p:cNvSpPr/>
            <p:nvPr/>
          </p:nvSpPr>
          <p:spPr>
            <a:xfrm>
              <a:off x="10290315" y="0"/>
              <a:ext cx="1130724" cy="565573"/>
            </a:xfrm>
            <a:custGeom>
              <a:avLst/>
              <a:gdLst>
                <a:gd name="connsiteX0" fmla="*/ 21 w 1130724"/>
                <a:gd name="connsiteY0" fmla="*/ 0 h 565573"/>
                <a:gd name="connsiteX1" fmla="*/ 1130703 w 1130724"/>
                <a:gd name="connsiteY1" fmla="*/ 0 h 565573"/>
                <a:gd name="connsiteX2" fmla="*/ 1130724 w 1130724"/>
                <a:gd name="connsiteY2" fmla="*/ 211 h 565573"/>
                <a:gd name="connsiteX3" fmla="*/ 565362 w 1130724"/>
                <a:gd name="connsiteY3" fmla="*/ 565573 h 565573"/>
                <a:gd name="connsiteX4" fmla="*/ 0 w 1130724"/>
                <a:gd name="connsiteY4" fmla="*/ 211 h 5655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30724" h="565573">
                  <a:moveTo>
                    <a:pt x="21" y="0"/>
                  </a:moveTo>
                  <a:lnTo>
                    <a:pt x="1130703" y="0"/>
                  </a:lnTo>
                  <a:lnTo>
                    <a:pt x="1130724" y="211"/>
                  </a:lnTo>
                  <a:cubicBezTo>
                    <a:pt x="1130724" y="312452"/>
                    <a:pt x="877603" y="565573"/>
                    <a:pt x="565362" y="565573"/>
                  </a:cubicBezTo>
                  <a:cubicBezTo>
                    <a:pt x="253121" y="565573"/>
                    <a:pt x="0" y="312452"/>
                    <a:pt x="0" y="211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9" name="Freeform 18">
              <a:extLst>
                <a:ext uri="{FF2B5EF4-FFF2-40B4-BE49-F238E27FC236}">
                  <a16:creationId xmlns:a16="http://schemas.microsoft.com/office/drawing/2014/main" id="{8364885D-A3A4-5144-AB4E-7624F27287E6}"/>
                </a:ext>
              </a:extLst>
            </p:cNvPr>
            <p:cNvSpPr/>
            <p:nvPr/>
          </p:nvSpPr>
          <p:spPr>
            <a:xfrm>
              <a:off x="11653180" y="6295093"/>
              <a:ext cx="538821" cy="562907"/>
            </a:xfrm>
            <a:custGeom>
              <a:avLst/>
              <a:gdLst>
                <a:gd name="connsiteX0" fmla="*/ 538821 w 538821"/>
                <a:gd name="connsiteY0" fmla="*/ 0 h 562907"/>
                <a:gd name="connsiteX1" fmla="*/ 538821 w 538821"/>
                <a:gd name="connsiteY1" fmla="*/ 562907 h 562907"/>
                <a:gd name="connsiteX2" fmla="*/ 22 w 538821"/>
                <a:gd name="connsiteY2" fmla="*/ 562907 h 562907"/>
                <a:gd name="connsiteX3" fmla="*/ 0 w 538821"/>
                <a:gd name="connsiteY3" fmla="*/ 562686 h 562907"/>
                <a:gd name="connsiteX4" fmla="*/ 451422 w 538821"/>
                <a:gd name="connsiteY4" fmla="*/ 8810 h 5629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8821" h="562907">
                  <a:moveTo>
                    <a:pt x="538821" y="0"/>
                  </a:moveTo>
                  <a:lnTo>
                    <a:pt x="538821" y="562907"/>
                  </a:lnTo>
                  <a:lnTo>
                    <a:pt x="22" y="562907"/>
                  </a:lnTo>
                  <a:lnTo>
                    <a:pt x="0" y="562686"/>
                  </a:lnTo>
                  <a:cubicBezTo>
                    <a:pt x="0" y="289475"/>
                    <a:pt x="193796" y="61528"/>
                    <a:pt x="451422" y="881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0" name="Freeform 19">
              <a:extLst>
                <a:ext uri="{FF2B5EF4-FFF2-40B4-BE49-F238E27FC236}">
                  <a16:creationId xmlns:a16="http://schemas.microsoft.com/office/drawing/2014/main" id="{D22073D5-CC72-0549-BD26-F7AF9851BE45}"/>
                </a:ext>
              </a:extLst>
            </p:cNvPr>
            <p:cNvSpPr/>
            <p:nvPr/>
          </p:nvSpPr>
          <p:spPr>
            <a:xfrm>
              <a:off x="11653180" y="3552066"/>
              <a:ext cx="538821" cy="1125373"/>
            </a:xfrm>
            <a:custGeom>
              <a:avLst/>
              <a:gdLst>
                <a:gd name="connsiteX0" fmla="*/ 538821 w 538821"/>
                <a:gd name="connsiteY0" fmla="*/ 0 h 1125373"/>
                <a:gd name="connsiteX1" fmla="*/ 538821 w 538821"/>
                <a:gd name="connsiteY1" fmla="*/ 1125373 h 1125373"/>
                <a:gd name="connsiteX2" fmla="*/ 451422 w 538821"/>
                <a:gd name="connsiteY2" fmla="*/ 1116562 h 1125373"/>
                <a:gd name="connsiteX3" fmla="*/ 0 w 538821"/>
                <a:gd name="connsiteY3" fmla="*/ 562686 h 1125373"/>
                <a:gd name="connsiteX4" fmla="*/ 451422 w 538821"/>
                <a:gd name="connsiteY4" fmla="*/ 8810 h 1125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8821" h="1125373">
                  <a:moveTo>
                    <a:pt x="538821" y="0"/>
                  </a:moveTo>
                  <a:lnTo>
                    <a:pt x="538821" y="1125373"/>
                  </a:lnTo>
                  <a:lnTo>
                    <a:pt x="451422" y="1116562"/>
                  </a:lnTo>
                  <a:cubicBezTo>
                    <a:pt x="193796" y="1063844"/>
                    <a:pt x="0" y="835897"/>
                    <a:pt x="0" y="562686"/>
                  </a:cubicBezTo>
                  <a:cubicBezTo>
                    <a:pt x="0" y="289475"/>
                    <a:pt x="193796" y="61528"/>
                    <a:pt x="451422" y="881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1" name="Freeform 20">
              <a:extLst>
                <a:ext uri="{FF2B5EF4-FFF2-40B4-BE49-F238E27FC236}">
                  <a16:creationId xmlns:a16="http://schemas.microsoft.com/office/drawing/2014/main" id="{1827A049-C9FD-554E-9B01-F151B0D9E86B}"/>
                </a:ext>
              </a:extLst>
            </p:cNvPr>
            <p:cNvSpPr/>
            <p:nvPr/>
          </p:nvSpPr>
          <p:spPr>
            <a:xfrm>
              <a:off x="11653180" y="2180552"/>
              <a:ext cx="538821" cy="1125373"/>
            </a:xfrm>
            <a:custGeom>
              <a:avLst/>
              <a:gdLst>
                <a:gd name="connsiteX0" fmla="*/ 538821 w 538821"/>
                <a:gd name="connsiteY0" fmla="*/ 0 h 1125373"/>
                <a:gd name="connsiteX1" fmla="*/ 538821 w 538821"/>
                <a:gd name="connsiteY1" fmla="*/ 1125373 h 1125373"/>
                <a:gd name="connsiteX2" fmla="*/ 451422 w 538821"/>
                <a:gd name="connsiteY2" fmla="*/ 1116562 h 1125373"/>
                <a:gd name="connsiteX3" fmla="*/ 0 w 538821"/>
                <a:gd name="connsiteY3" fmla="*/ 562686 h 1125373"/>
                <a:gd name="connsiteX4" fmla="*/ 451422 w 538821"/>
                <a:gd name="connsiteY4" fmla="*/ 8810 h 1125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8821" h="1125373">
                  <a:moveTo>
                    <a:pt x="538821" y="0"/>
                  </a:moveTo>
                  <a:lnTo>
                    <a:pt x="538821" y="1125373"/>
                  </a:lnTo>
                  <a:lnTo>
                    <a:pt x="451422" y="1116562"/>
                  </a:lnTo>
                  <a:cubicBezTo>
                    <a:pt x="193796" y="1063844"/>
                    <a:pt x="0" y="835897"/>
                    <a:pt x="0" y="562686"/>
                  </a:cubicBezTo>
                  <a:cubicBezTo>
                    <a:pt x="0" y="289475"/>
                    <a:pt x="193796" y="61528"/>
                    <a:pt x="451422" y="881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2" name="Freeform 21">
              <a:extLst>
                <a:ext uri="{FF2B5EF4-FFF2-40B4-BE49-F238E27FC236}">
                  <a16:creationId xmlns:a16="http://schemas.microsoft.com/office/drawing/2014/main" id="{76832559-4D18-8744-AB91-9FCFAB732477}"/>
                </a:ext>
              </a:extLst>
            </p:cNvPr>
            <p:cNvSpPr/>
            <p:nvPr/>
          </p:nvSpPr>
          <p:spPr>
            <a:xfrm>
              <a:off x="11653180" y="809039"/>
              <a:ext cx="538821" cy="1125373"/>
            </a:xfrm>
            <a:custGeom>
              <a:avLst/>
              <a:gdLst>
                <a:gd name="connsiteX0" fmla="*/ 538821 w 538821"/>
                <a:gd name="connsiteY0" fmla="*/ 0 h 1125373"/>
                <a:gd name="connsiteX1" fmla="*/ 538821 w 538821"/>
                <a:gd name="connsiteY1" fmla="*/ 1125373 h 1125373"/>
                <a:gd name="connsiteX2" fmla="*/ 451422 w 538821"/>
                <a:gd name="connsiteY2" fmla="*/ 1116562 h 1125373"/>
                <a:gd name="connsiteX3" fmla="*/ 0 w 538821"/>
                <a:gd name="connsiteY3" fmla="*/ 562686 h 1125373"/>
                <a:gd name="connsiteX4" fmla="*/ 451422 w 538821"/>
                <a:gd name="connsiteY4" fmla="*/ 8810 h 1125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8821" h="1125373">
                  <a:moveTo>
                    <a:pt x="538821" y="0"/>
                  </a:moveTo>
                  <a:lnTo>
                    <a:pt x="538821" y="1125373"/>
                  </a:lnTo>
                  <a:lnTo>
                    <a:pt x="451422" y="1116562"/>
                  </a:lnTo>
                  <a:cubicBezTo>
                    <a:pt x="193796" y="1063844"/>
                    <a:pt x="0" y="835897"/>
                    <a:pt x="0" y="562686"/>
                  </a:cubicBezTo>
                  <a:cubicBezTo>
                    <a:pt x="0" y="289475"/>
                    <a:pt x="193796" y="61528"/>
                    <a:pt x="451422" y="881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3" name="Freeform 22">
              <a:extLst>
                <a:ext uri="{FF2B5EF4-FFF2-40B4-BE49-F238E27FC236}">
                  <a16:creationId xmlns:a16="http://schemas.microsoft.com/office/drawing/2014/main" id="{BF97A623-E5DC-1B44-B687-8643B9F0D741}"/>
                </a:ext>
              </a:extLst>
            </p:cNvPr>
            <p:cNvSpPr/>
            <p:nvPr/>
          </p:nvSpPr>
          <p:spPr>
            <a:xfrm>
              <a:off x="11653180" y="0"/>
              <a:ext cx="538821" cy="562898"/>
            </a:xfrm>
            <a:custGeom>
              <a:avLst/>
              <a:gdLst>
                <a:gd name="connsiteX0" fmla="*/ 21 w 538821"/>
                <a:gd name="connsiteY0" fmla="*/ 0 h 562898"/>
                <a:gd name="connsiteX1" fmla="*/ 538821 w 538821"/>
                <a:gd name="connsiteY1" fmla="*/ 0 h 562898"/>
                <a:gd name="connsiteX2" fmla="*/ 538821 w 538821"/>
                <a:gd name="connsiteY2" fmla="*/ 562898 h 562898"/>
                <a:gd name="connsiteX3" fmla="*/ 451422 w 538821"/>
                <a:gd name="connsiteY3" fmla="*/ 554087 h 562898"/>
                <a:gd name="connsiteX4" fmla="*/ 0 w 538821"/>
                <a:gd name="connsiteY4" fmla="*/ 211 h 5628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8821" h="562898">
                  <a:moveTo>
                    <a:pt x="21" y="0"/>
                  </a:moveTo>
                  <a:lnTo>
                    <a:pt x="538821" y="0"/>
                  </a:lnTo>
                  <a:lnTo>
                    <a:pt x="538821" y="562898"/>
                  </a:lnTo>
                  <a:lnTo>
                    <a:pt x="451422" y="554087"/>
                  </a:lnTo>
                  <a:cubicBezTo>
                    <a:pt x="193796" y="501369"/>
                    <a:pt x="0" y="273422"/>
                    <a:pt x="0" y="211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3637BBE1-2C82-4E45-B5C5-35E07B05EA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5151" y="764973"/>
            <a:ext cx="3609982" cy="1395043"/>
          </a:xfrm>
        </p:spPr>
        <p:txBody>
          <a:bodyPr anchor="t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4201F2E-A734-364B-8A7D-990D6B8893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04832" y="770890"/>
            <a:ext cx="6112517" cy="480057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57CBAD9-5515-1748-8E77-F48160F4ED1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65150" y="2160016"/>
            <a:ext cx="3609983" cy="3708972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2A6C22B-80D4-AA42-9999-401E37B469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536B16-B1A5-4020-805B-B90323008CB4}" type="datetime1">
              <a:rPr lang="en-US" smtClean="0"/>
              <a:t>3/3/2025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3055DE4-33E8-7F4B-9334-95EA60845C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6470FA5-21EE-D742-8F01-C1BAE0FDB0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BCAEC-7D34-E549-A96E-FCEDAADBE4B0}" type="slidenum">
              <a:rPr lang="en-US" smtClean="0"/>
              <a:t>‹nr.›</a:t>
            </a:fld>
            <a:endParaRPr lang="en-US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BEF966AA-D7DF-F84D-80D4-E216A641B005}"/>
              </a:ext>
            </a:extLst>
          </p:cNvPr>
          <p:cNvCxnSpPr>
            <a:cxnSpLocks/>
          </p:cNvCxnSpPr>
          <p:nvPr/>
        </p:nvCxnSpPr>
        <p:spPr>
          <a:xfrm>
            <a:off x="565150" y="6087110"/>
            <a:ext cx="11058344" cy="0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138859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>
            <a:extLst>
              <a:ext uri="{FF2B5EF4-FFF2-40B4-BE49-F238E27FC236}">
                <a16:creationId xmlns:a16="http://schemas.microsoft.com/office/drawing/2014/main" id="{210D391A-F01E-4947-8A01-95438AA0B323}"/>
              </a:ext>
            </a:extLst>
          </p:cNvPr>
          <p:cNvGrpSpPr/>
          <p:nvPr/>
        </p:nvGrpSpPr>
        <p:grpSpPr>
          <a:xfrm>
            <a:off x="10290315" y="0"/>
            <a:ext cx="1901686" cy="6858000"/>
            <a:chOff x="10290315" y="0"/>
            <a:chExt cx="1901686" cy="6858000"/>
          </a:xfrm>
        </p:grpSpPr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7D499306-B4E0-064D-8F6C-96E9C4BD04DA}"/>
                </a:ext>
              </a:extLst>
            </p:cNvPr>
            <p:cNvSpPr/>
            <p:nvPr/>
          </p:nvSpPr>
          <p:spPr>
            <a:xfrm>
              <a:off x="10290315" y="806362"/>
              <a:ext cx="1130724" cy="1130723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Freeform 17">
              <a:extLst>
                <a:ext uri="{FF2B5EF4-FFF2-40B4-BE49-F238E27FC236}">
                  <a16:creationId xmlns:a16="http://schemas.microsoft.com/office/drawing/2014/main" id="{AF3D0241-0A21-8047-8CE3-B3FDD5FDF719}"/>
                </a:ext>
              </a:extLst>
            </p:cNvPr>
            <p:cNvSpPr/>
            <p:nvPr/>
          </p:nvSpPr>
          <p:spPr>
            <a:xfrm>
              <a:off x="10290315" y="0"/>
              <a:ext cx="1130724" cy="565573"/>
            </a:xfrm>
            <a:custGeom>
              <a:avLst/>
              <a:gdLst>
                <a:gd name="connsiteX0" fmla="*/ 21 w 1130724"/>
                <a:gd name="connsiteY0" fmla="*/ 0 h 565573"/>
                <a:gd name="connsiteX1" fmla="*/ 1130703 w 1130724"/>
                <a:gd name="connsiteY1" fmla="*/ 0 h 565573"/>
                <a:gd name="connsiteX2" fmla="*/ 1130724 w 1130724"/>
                <a:gd name="connsiteY2" fmla="*/ 211 h 565573"/>
                <a:gd name="connsiteX3" fmla="*/ 565362 w 1130724"/>
                <a:gd name="connsiteY3" fmla="*/ 565573 h 565573"/>
                <a:gd name="connsiteX4" fmla="*/ 0 w 1130724"/>
                <a:gd name="connsiteY4" fmla="*/ 211 h 5655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30724" h="565573">
                  <a:moveTo>
                    <a:pt x="21" y="0"/>
                  </a:moveTo>
                  <a:lnTo>
                    <a:pt x="1130703" y="0"/>
                  </a:lnTo>
                  <a:lnTo>
                    <a:pt x="1130724" y="211"/>
                  </a:lnTo>
                  <a:cubicBezTo>
                    <a:pt x="1130724" y="312452"/>
                    <a:pt x="877603" y="565573"/>
                    <a:pt x="565362" y="565573"/>
                  </a:cubicBezTo>
                  <a:cubicBezTo>
                    <a:pt x="253121" y="565573"/>
                    <a:pt x="0" y="312452"/>
                    <a:pt x="0" y="211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9" name="Freeform 18">
              <a:extLst>
                <a:ext uri="{FF2B5EF4-FFF2-40B4-BE49-F238E27FC236}">
                  <a16:creationId xmlns:a16="http://schemas.microsoft.com/office/drawing/2014/main" id="{13083F97-6891-0447-957C-AB0834B826D2}"/>
                </a:ext>
              </a:extLst>
            </p:cNvPr>
            <p:cNvSpPr/>
            <p:nvPr/>
          </p:nvSpPr>
          <p:spPr>
            <a:xfrm>
              <a:off x="11653180" y="6295093"/>
              <a:ext cx="538821" cy="562907"/>
            </a:xfrm>
            <a:custGeom>
              <a:avLst/>
              <a:gdLst>
                <a:gd name="connsiteX0" fmla="*/ 538821 w 538821"/>
                <a:gd name="connsiteY0" fmla="*/ 0 h 562907"/>
                <a:gd name="connsiteX1" fmla="*/ 538821 w 538821"/>
                <a:gd name="connsiteY1" fmla="*/ 562907 h 562907"/>
                <a:gd name="connsiteX2" fmla="*/ 22 w 538821"/>
                <a:gd name="connsiteY2" fmla="*/ 562907 h 562907"/>
                <a:gd name="connsiteX3" fmla="*/ 0 w 538821"/>
                <a:gd name="connsiteY3" fmla="*/ 562686 h 562907"/>
                <a:gd name="connsiteX4" fmla="*/ 451422 w 538821"/>
                <a:gd name="connsiteY4" fmla="*/ 8810 h 5629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8821" h="562907">
                  <a:moveTo>
                    <a:pt x="538821" y="0"/>
                  </a:moveTo>
                  <a:lnTo>
                    <a:pt x="538821" y="562907"/>
                  </a:lnTo>
                  <a:lnTo>
                    <a:pt x="22" y="562907"/>
                  </a:lnTo>
                  <a:lnTo>
                    <a:pt x="0" y="562686"/>
                  </a:lnTo>
                  <a:cubicBezTo>
                    <a:pt x="0" y="289475"/>
                    <a:pt x="193796" y="61528"/>
                    <a:pt x="451422" y="881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0" name="Freeform 19">
              <a:extLst>
                <a:ext uri="{FF2B5EF4-FFF2-40B4-BE49-F238E27FC236}">
                  <a16:creationId xmlns:a16="http://schemas.microsoft.com/office/drawing/2014/main" id="{B2EF7D75-E7C1-5147-A03B-3EC641CF3B08}"/>
                </a:ext>
              </a:extLst>
            </p:cNvPr>
            <p:cNvSpPr/>
            <p:nvPr/>
          </p:nvSpPr>
          <p:spPr>
            <a:xfrm>
              <a:off x="11653180" y="3552066"/>
              <a:ext cx="538821" cy="1125373"/>
            </a:xfrm>
            <a:custGeom>
              <a:avLst/>
              <a:gdLst>
                <a:gd name="connsiteX0" fmla="*/ 538821 w 538821"/>
                <a:gd name="connsiteY0" fmla="*/ 0 h 1125373"/>
                <a:gd name="connsiteX1" fmla="*/ 538821 w 538821"/>
                <a:gd name="connsiteY1" fmla="*/ 1125373 h 1125373"/>
                <a:gd name="connsiteX2" fmla="*/ 451422 w 538821"/>
                <a:gd name="connsiteY2" fmla="*/ 1116562 h 1125373"/>
                <a:gd name="connsiteX3" fmla="*/ 0 w 538821"/>
                <a:gd name="connsiteY3" fmla="*/ 562686 h 1125373"/>
                <a:gd name="connsiteX4" fmla="*/ 451422 w 538821"/>
                <a:gd name="connsiteY4" fmla="*/ 8810 h 1125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8821" h="1125373">
                  <a:moveTo>
                    <a:pt x="538821" y="0"/>
                  </a:moveTo>
                  <a:lnTo>
                    <a:pt x="538821" y="1125373"/>
                  </a:lnTo>
                  <a:lnTo>
                    <a:pt x="451422" y="1116562"/>
                  </a:lnTo>
                  <a:cubicBezTo>
                    <a:pt x="193796" y="1063844"/>
                    <a:pt x="0" y="835897"/>
                    <a:pt x="0" y="562686"/>
                  </a:cubicBezTo>
                  <a:cubicBezTo>
                    <a:pt x="0" y="289475"/>
                    <a:pt x="193796" y="61528"/>
                    <a:pt x="451422" y="881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1" name="Freeform 20">
              <a:extLst>
                <a:ext uri="{FF2B5EF4-FFF2-40B4-BE49-F238E27FC236}">
                  <a16:creationId xmlns:a16="http://schemas.microsoft.com/office/drawing/2014/main" id="{A6D7CA94-94B4-C140-8C68-01C0ADFA1C71}"/>
                </a:ext>
              </a:extLst>
            </p:cNvPr>
            <p:cNvSpPr/>
            <p:nvPr/>
          </p:nvSpPr>
          <p:spPr>
            <a:xfrm>
              <a:off x="11653180" y="2180552"/>
              <a:ext cx="538821" cy="1125373"/>
            </a:xfrm>
            <a:custGeom>
              <a:avLst/>
              <a:gdLst>
                <a:gd name="connsiteX0" fmla="*/ 538821 w 538821"/>
                <a:gd name="connsiteY0" fmla="*/ 0 h 1125373"/>
                <a:gd name="connsiteX1" fmla="*/ 538821 w 538821"/>
                <a:gd name="connsiteY1" fmla="*/ 1125373 h 1125373"/>
                <a:gd name="connsiteX2" fmla="*/ 451422 w 538821"/>
                <a:gd name="connsiteY2" fmla="*/ 1116562 h 1125373"/>
                <a:gd name="connsiteX3" fmla="*/ 0 w 538821"/>
                <a:gd name="connsiteY3" fmla="*/ 562686 h 1125373"/>
                <a:gd name="connsiteX4" fmla="*/ 451422 w 538821"/>
                <a:gd name="connsiteY4" fmla="*/ 8810 h 1125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8821" h="1125373">
                  <a:moveTo>
                    <a:pt x="538821" y="0"/>
                  </a:moveTo>
                  <a:lnTo>
                    <a:pt x="538821" y="1125373"/>
                  </a:lnTo>
                  <a:lnTo>
                    <a:pt x="451422" y="1116562"/>
                  </a:lnTo>
                  <a:cubicBezTo>
                    <a:pt x="193796" y="1063844"/>
                    <a:pt x="0" y="835897"/>
                    <a:pt x="0" y="562686"/>
                  </a:cubicBezTo>
                  <a:cubicBezTo>
                    <a:pt x="0" y="289475"/>
                    <a:pt x="193796" y="61528"/>
                    <a:pt x="451422" y="881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2" name="Freeform 21">
              <a:extLst>
                <a:ext uri="{FF2B5EF4-FFF2-40B4-BE49-F238E27FC236}">
                  <a16:creationId xmlns:a16="http://schemas.microsoft.com/office/drawing/2014/main" id="{211CD629-C318-A848-BDDE-BBA9465EBF9D}"/>
                </a:ext>
              </a:extLst>
            </p:cNvPr>
            <p:cNvSpPr/>
            <p:nvPr/>
          </p:nvSpPr>
          <p:spPr>
            <a:xfrm>
              <a:off x="11653180" y="809039"/>
              <a:ext cx="538821" cy="1125373"/>
            </a:xfrm>
            <a:custGeom>
              <a:avLst/>
              <a:gdLst>
                <a:gd name="connsiteX0" fmla="*/ 538821 w 538821"/>
                <a:gd name="connsiteY0" fmla="*/ 0 h 1125373"/>
                <a:gd name="connsiteX1" fmla="*/ 538821 w 538821"/>
                <a:gd name="connsiteY1" fmla="*/ 1125373 h 1125373"/>
                <a:gd name="connsiteX2" fmla="*/ 451422 w 538821"/>
                <a:gd name="connsiteY2" fmla="*/ 1116562 h 1125373"/>
                <a:gd name="connsiteX3" fmla="*/ 0 w 538821"/>
                <a:gd name="connsiteY3" fmla="*/ 562686 h 1125373"/>
                <a:gd name="connsiteX4" fmla="*/ 451422 w 538821"/>
                <a:gd name="connsiteY4" fmla="*/ 8810 h 1125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8821" h="1125373">
                  <a:moveTo>
                    <a:pt x="538821" y="0"/>
                  </a:moveTo>
                  <a:lnTo>
                    <a:pt x="538821" y="1125373"/>
                  </a:lnTo>
                  <a:lnTo>
                    <a:pt x="451422" y="1116562"/>
                  </a:lnTo>
                  <a:cubicBezTo>
                    <a:pt x="193796" y="1063844"/>
                    <a:pt x="0" y="835897"/>
                    <a:pt x="0" y="562686"/>
                  </a:cubicBezTo>
                  <a:cubicBezTo>
                    <a:pt x="0" y="289475"/>
                    <a:pt x="193796" y="61528"/>
                    <a:pt x="451422" y="881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3" name="Freeform 22">
              <a:extLst>
                <a:ext uri="{FF2B5EF4-FFF2-40B4-BE49-F238E27FC236}">
                  <a16:creationId xmlns:a16="http://schemas.microsoft.com/office/drawing/2014/main" id="{2A5AC1F8-1370-E946-977E-E4CFC6947BAB}"/>
                </a:ext>
              </a:extLst>
            </p:cNvPr>
            <p:cNvSpPr/>
            <p:nvPr/>
          </p:nvSpPr>
          <p:spPr>
            <a:xfrm>
              <a:off x="11653180" y="0"/>
              <a:ext cx="538821" cy="562898"/>
            </a:xfrm>
            <a:custGeom>
              <a:avLst/>
              <a:gdLst>
                <a:gd name="connsiteX0" fmla="*/ 21 w 538821"/>
                <a:gd name="connsiteY0" fmla="*/ 0 h 562898"/>
                <a:gd name="connsiteX1" fmla="*/ 538821 w 538821"/>
                <a:gd name="connsiteY1" fmla="*/ 0 h 562898"/>
                <a:gd name="connsiteX2" fmla="*/ 538821 w 538821"/>
                <a:gd name="connsiteY2" fmla="*/ 562898 h 562898"/>
                <a:gd name="connsiteX3" fmla="*/ 451422 w 538821"/>
                <a:gd name="connsiteY3" fmla="*/ 554087 h 562898"/>
                <a:gd name="connsiteX4" fmla="*/ 0 w 538821"/>
                <a:gd name="connsiteY4" fmla="*/ 211 h 5628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8821" h="562898">
                  <a:moveTo>
                    <a:pt x="21" y="0"/>
                  </a:moveTo>
                  <a:lnTo>
                    <a:pt x="538821" y="0"/>
                  </a:lnTo>
                  <a:lnTo>
                    <a:pt x="538821" y="562898"/>
                  </a:lnTo>
                  <a:lnTo>
                    <a:pt x="451422" y="554087"/>
                  </a:lnTo>
                  <a:cubicBezTo>
                    <a:pt x="193796" y="501369"/>
                    <a:pt x="0" y="273422"/>
                    <a:pt x="0" y="211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64CEE63B-B967-0A48-9623-2203767609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5150" y="770889"/>
            <a:ext cx="3609983" cy="1389127"/>
          </a:xfrm>
        </p:spPr>
        <p:txBody>
          <a:bodyPr anchor="t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211F680-28C8-FA44-9CD5-20709DA02EA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223838" y="890816"/>
            <a:ext cx="6060136" cy="4870411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BD507CD-197E-BB4C-83A6-DA3FC97A22C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65150" y="2160016"/>
            <a:ext cx="3609983" cy="360121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59E00AC-DF6C-D548-8A06-D6269BDB0A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23A4B4-031F-4092-A105-2932EBD998E7}" type="datetime1">
              <a:rPr lang="en-US" smtClean="0"/>
              <a:t>3/3/2025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8ED113B-57D4-9A4F-BFE0-2A3963B425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20D9954-FA18-8948-AA52-21CED05947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BCAEC-7D34-E549-A96E-FCEDAADBE4B0}" type="slidenum">
              <a:rPr lang="en-US" smtClean="0"/>
              <a:t>‹nr.›</a:t>
            </a:fld>
            <a:endParaRPr lang="en-US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5E3EB25D-2379-5040-B990-1C99B0B7D931}"/>
              </a:ext>
            </a:extLst>
          </p:cNvPr>
          <p:cNvCxnSpPr>
            <a:cxnSpLocks/>
          </p:cNvCxnSpPr>
          <p:nvPr/>
        </p:nvCxnSpPr>
        <p:spPr>
          <a:xfrm>
            <a:off x="565150" y="6087110"/>
            <a:ext cx="11058344" cy="0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236983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4000">
              <a:schemeClr val="bg1"/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70D98E2-86CE-4D4F-9F8F-17C83D19A2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5150" y="770890"/>
            <a:ext cx="7335835" cy="126898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804B4F2-48A4-A140-B59B-7A2ED9FD465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65150" y="2160016"/>
            <a:ext cx="7335835" cy="36012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FCF4A7E-D5FF-BF48-8E01-8F46150ABFD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66928" y="457200"/>
            <a:ext cx="360820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 b="0" i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fld id="{4892E19A-A7B6-4875-BABE-9BDDA85C91FA}" type="datetime1">
              <a:rPr lang="en-US" smtClean="0"/>
              <a:t>3/3/2025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A131757-5039-BF46-B47A-50DA8FFBC07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65150" y="6141085"/>
            <a:ext cx="360820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 b="0" i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A83FD16-4337-B940-905E-D20A26FD483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809678" y="6141085"/>
            <a:ext cx="81381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 b="0" i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fld id="{49ABCAEC-7D34-E549-A96E-FCEDAADBE4B0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38145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hf hdr="0" ftr="0" dt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4000" b="1" i="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900"/>
        </a:spcBef>
        <a:buFont typeface="Arial" panose="020B0604020202020204" pitchFamily="34" charset="0"/>
        <a:buChar char="•"/>
        <a:defRPr sz="2400" b="0" i="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900"/>
        </a:spcBef>
        <a:buFont typeface="Arial" panose="020B0604020202020204" pitchFamily="34" charset="0"/>
        <a:buChar char="•"/>
        <a:defRPr sz="2000" b="0" i="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90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900"/>
        </a:spcBef>
        <a:buFont typeface="Arial" panose="020B0604020202020204" pitchFamily="34" charset="0"/>
        <a:buChar char="•"/>
        <a:defRPr sz="1600" b="0" i="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900"/>
        </a:spcBef>
        <a:buFont typeface="Arial" panose="020B0604020202020204" pitchFamily="34" charset="0"/>
        <a:buChar char="•"/>
        <a:defRPr sz="1400" b="0" i="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B94370B-513B-BA47-2CA2-E0AEE41D7F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812817C-ECF7-B479-06C2-89DC494F7BA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C609F9A-24E0-72A2-4119-266FD2B4850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D154A8-FEB9-42BD-ADD9-09EF62A2E4DB}" type="datetimeFigureOut">
              <a:rPr lang="en-US" smtClean="0"/>
              <a:t>3/3/2025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2169E01-A26B-C29D-0289-349DBE0448E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57021BE-DFE3-462B-FCF6-A67D7E73DCC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A16D64-2BF7-4881-B22B-7474E4A91234}" type="slidenum">
              <a:rPr lang="en-US" smtClean="0"/>
              <a:t>‹nr.›</a:t>
            </a:fld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88CBB9C-3131-8446-71CF-5792B249FE61}"/>
              </a:ext>
            </a:extLst>
          </p:cNvPr>
          <p:cNvSpPr txBox="1"/>
          <p:nvPr>
            <p:extLst>
              <p:ext uri="{1162E1C5-73C7-4A58-AE30-91384D911F3F}">
                <p184:classification xmlns:p184="http://schemas.microsoft.com/office/powerpoint/2018/4/main" val="ftr"/>
              </p:ext>
            </p:extLst>
          </p:nvPr>
        </p:nvSpPr>
        <p:spPr>
          <a:xfrm>
            <a:off x="5673725" y="6530340"/>
            <a:ext cx="876300" cy="137160"/>
          </a:xfrm>
          <a:prstGeom prst="rect">
            <a:avLst/>
          </a:prstGeom>
        </p:spPr>
        <p:txBody>
          <a:bodyPr horzOverflow="overflow" lIns="0" tIns="0" rIns="0" bIns="0">
            <a:spAutoFit/>
          </a:bodyPr>
          <a:lstStyle/>
          <a:p>
            <a:pPr algn="l"/>
            <a:r>
              <a:rPr lang="en-US" sz="90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C1 - Internal use</a:t>
            </a:r>
          </a:p>
        </p:txBody>
      </p:sp>
    </p:spTree>
    <p:extLst>
      <p:ext uri="{BB962C8B-B14F-4D97-AF65-F5344CB8AC3E}">
        <p14:creationId xmlns:p14="http://schemas.microsoft.com/office/powerpoint/2010/main" val="23358105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8.png"/><Relationship Id="rId4" Type="http://schemas.openxmlformats.org/officeDocument/2006/relationships/image" Target="../media/image7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9.pn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hyperlink" Target="https://www.aviornis.be/loopvogels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BCE88BB-CF12-6871-A83B-D1B6F1F90D6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F588A5D-0907-44F1-0056-498D47EA43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51379" y="770890"/>
            <a:ext cx="6249606" cy="1268984"/>
          </a:xfrm>
        </p:spPr>
        <p:txBody>
          <a:bodyPr>
            <a:normAutofit/>
          </a:bodyPr>
          <a:lstStyle/>
          <a:p>
            <a:pPr algn="ctr"/>
            <a:r>
              <a:rPr lang="nl-NL" sz="4800" dirty="0"/>
              <a:t>Focusgroep </a:t>
            </a:r>
            <a:endParaRPr lang="nl-BE" sz="4800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1BD51845-5530-F2D3-C412-BBCD94D2A71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22376" y="2160016"/>
            <a:ext cx="7169624" cy="3601212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nl-NL" sz="4800" b="1" dirty="0"/>
          </a:p>
          <a:p>
            <a:pPr marL="0" indent="0">
              <a:buNone/>
            </a:pPr>
            <a:r>
              <a:rPr lang="nl-NL" sz="4800" b="1" dirty="0"/>
              <a:t>    Loopvogels</a:t>
            </a:r>
            <a:endParaRPr lang="nl-BE" sz="4800" b="1" dirty="0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98891DCC-46CD-BB68-C6B0-A36F019176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9ABCAEC-7D34-E549-A96E-FCEDAADBE4B0}" type="slidenum">
              <a:rPr kumimoji="0" lang="en-US" sz="1050" b="0" i="0" u="none" strike="noStrike" kern="1200" cap="none" spc="0" normalizeH="0" baseline="0" noProof="0" smtClean="0">
                <a:ln>
                  <a:noFill/>
                </a:ln>
                <a:solidFill>
                  <a:srgbClr val="000000">
                    <a:tint val="75000"/>
                  </a:srgbClr>
                </a:solidFill>
                <a:effectLst/>
                <a:uLnTx/>
                <a:uFillTx/>
                <a:latin typeface="Neue Haas Grotesk Text Pro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050" b="0" i="0" u="none" strike="noStrike" kern="1200" cap="none" spc="0" normalizeH="0" baseline="0" noProof="0">
              <a:ln>
                <a:noFill/>
              </a:ln>
              <a:solidFill>
                <a:srgbClr val="000000">
                  <a:tint val="75000"/>
                </a:srgbClr>
              </a:solidFill>
              <a:effectLst/>
              <a:uLnTx/>
              <a:uFillTx/>
              <a:latin typeface="Neue Haas Grotesk Text Pro"/>
              <a:ea typeface="+mn-ea"/>
              <a:cs typeface="+mn-cs"/>
            </a:endParaRPr>
          </a:p>
        </p:txBody>
      </p:sp>
      <p:pic>
        <p:nvPicPr>
          <p:cNvPr id="5" name="Afbeelding 4" descr="Afbeelding met vogel, ongewerveld dier, spinachtigen&#10;&#10;Automatisch gegenereerde beschrijving">
            <a:extLst>
              <a:ext uri="{FF2B5EF4-FFF2-40B4-BE49-F238E27FC236}">
                <a16:creationId xmlns:a16="http://schemas.microsoft.com/office/drawing/2014/main" id="{16CD08AF-9B4E-6D0D-EDB8-14E5504AA39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2908" y="37250"/>
            <a:ext cx="1381125" cy="1133475"/>
          </a:xfrm>
          <a:prstGeom prst="rect">
            <a:avLst/>
          </a:prstGeom>
        </p:spPr>
      </p:pic>
      <p:pic>
        <p:nvPicPr>
          <p:cNvPr id="3074" name="Picture 2">
            <a:extLst>
              <a:ext uri="{FF2B5EF4-FFF2-40B4-BE49-F238E27FC236}">
                <a16:creationId xmlns:a16="http://schemas.microsoft.com/office/drawing/2014/main" id="{78350B8B-C38B-480B-7054-B1B7438AA0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9882" y="2160016"/>
            <a:ext cx="2645390" cy="19840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>
            <a:extLst>
              <a:ext uri="{FF2B5EF4-FFF2-40B4-BE49-F238E27FC236}">
                <a16:creationId xmlns:a16="http://schemas.microsoft.com/office/drawing/2014/main" id="{B5312F84-6CBD-6AB6-8312-A61080090F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2741" y="603987"/>
            <a:ext cx="2648800" cy="19840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>
            <a:extLst>
              <a:ext uri="{FF2B5EF4-FFF2-40B4-BE49-F238E27FC236}">
                <a16:creationId xmlns:a16="http://schemas.microsoft.com/office/drawing/2014/main" id="{A91252EE-5CB5-5409-33B3-C945CE6F85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7813" y="4398010"/>
            <a:ext cx="2619375" cy="1743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8575242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AD95B3-4D2C-817E-56E7-DECC4FBB1C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001635D-1BAD-F9FE-EA19-69FF0939534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113C5F6-5BF9-4C87-099F-86641A590CBF}"/>
              </a:ext>
            </a:extLst>
          </p:cNvPr>
          <p:cNvSpPr txBox="1"/>
          <p:nvPr/>
        </p:nvSpPr>
        <p:spPr>
          <a:xfrm>
            <a:off x="3048000" y="3246961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Rectangle 1">
            <a:extLst>
              <a:ext uri="{FF2B5EF4-FFF2-40B4-BE49-F238E27FC236}">
                <a16:creationId xmlns:a16="http://schemas.microsoft.com/office/drawing/2014/main" id="{1CE89233-E0AD-7D12-E1CB-2567E6B5CA6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Rectangle 2">
            <a:extLst>
              <a:ext uri="{FF2B5EF4-FFF2-40B4-BE49-F238E27FC236}">
                <a16:creationId xmlns:a16="http://schemas.microsoft.com/office/drawing/2014/main" id="{45886443-BFC7-91C7-9E7A-8549FFF2D12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1524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028" name="Picture 4" descr="Pheasant Print Wallpaper, Pheasant Bird Wallpaper for Modern Country Home, Pheasant Feathers Print, Kitchen Decor, Bird Wallpaper image 1">
            <a:extLst>
              <a:ext uri="{FF2B5EF4-FFF2-40B4-BE49-F238E27FC236}">
                <a16:creationId xmlns:a16="http://schemas.microsoft.com/office/drawing/2014/main" id="{18229225-D63D-0620-9925-1B48F955211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r="-779" b="27988"/>
          <a:stretch/>
        </p:blipFill>
        <p:spPr bwMode="auto">
          <a:xfrm>
            <a:off x="-38100" y="0"/>
            <a:ext cx="12325351" cy="88071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itel 4">
            <a:extLst>
              <a:ext uri="{FF2B5EF4-FFF2-40B4-BE49-F238E27FC236}">
                <a16:creationId xmlns:a16="http://schemas.microsoft.com/office/drawing/2014/main" id="{F0A0C053-660A-C722-D9DB-B6408FB63216}"/>
              </a:ext>
            </a:extLst>
          </p:cNvPr>
          <p:cNvSpPr txBox="1">
            <a:spLocks/>
          </p:cNvSpPr>
          <p:nvPr/>
        </p:nvSpPr>
        <p:spPr bwMode="black">
          <a:xfrm>
            <a:off x="2180533" y="1811292"/>
            <a:ext cx="10106718" cy="180075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142233"/>
                </a:solidFill>
                <a:effectLst/>
                <a:uLnTx/>
                <a:uFillTx/>
                <a:latin typeface="Amasis MT Pro Black" panose="020F0502020204030204" pitchFamily="18" charset="0"/>
                <a:ea typeface="+mj-ea"/>
                <a:cs typeface="+mj-cs"/>
              </a:rPr>
              <a:t>FOCUSGROEP LOOPVOGELS</a:t>
            </a:r>
            <a:b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142233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</a:b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142233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STATUS DECEMBER 2024</a:t>
            </a:r>
            <a:endParaRPr kumimoji="0" lang="nl-NL" sz="3200" b="1" i="0" u="none" strike="noStrike" kern="1200" cap="none" spc="0" normalizeH="0" baseline="0" noProof="0" dirty="0">
              <a:ln>
                <a:noFill/>
              </a:ln>
              <a:solidFill>
                <a:srgbClr val="142233"/>
              </a:solidFill>
              <a:effectLst/>
              <a:uLnTx/>
              <a:uFillTx/>
              <a:latin typeface="Calibri Light" panose="020F0302020204030204"/>
              <a:ea typeface="+mj-ea"/>
              <a:cs typeface="+mj-cs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E82445F5-499D-BA16-61AE-EB84E8BA02E5}"/>
              </a:ext>
            </a:extLst>
          </p:cNvPr>
          <p:cNvSpPr/>
          <p:nvPr/>
        </p:nvSpPr>
        <p:spPr>
          <a:xfrm>
            <a:off x="260349" y="396383"/>
            <a:ext cx="1881351" cy="7136524"/>
          </a:xfrm>
          <a:prstGeom prst="rect">
            <a:avLst/>
          </a:prstGeom>
          <a:solidFill>
            <a:srgbClr val="142233"/>
          </a:solidFill>
          <a:ln>
            <a:solidFill>
              <a:srgbClr val="0E1827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2" name="Afbeelding 5">
            <a:extLst>
              <a:ext uri="{FF2B5EF4-FFF2-40B4-BE49-F238E27FC236}">
                <a16:creationId xmlns:a16="http://schemas.microsoft.com/office/drawing/2014/main" id="{8526198E-D026-9489-1802-2153BE53EA5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400000">
            <a:off x="-24460" y="5141377"/>
            <a:ext cx="2560246" cy="19201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92A49EC9-FC91-BF12-1FEF-AE398ABDC987}"/>
              </a:ext>
            </a:extLst>
          </p:cNvPr>
          <p:cNvSpPr/>
          <p:nvPr/>
        </p:nvSpPr>
        <p:spPr>
          <a:xfrm>
            <a:off x="2930615" y="4403558"/>
            <a:ext cx="9480989" cy="835576"/>
          </a:xfrm>
          <a:prstGeom prst="rect">
            <a:avLst/>
          </a:prstGeom>
          <a:solidFill>
            <a:srgbClr val="447369"/>
          </a:solidFill>
          <a:ln>
            <a:solidFill>
              <a:srgbClr val="447369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" name="Subtitel 2">
            <a:extLst>
              <a:ext uri="{FF2B5EF4-FFF2-40B4-BE49-F238E27FC236}">
                <a16:creationId xmlns:a16="http://schemas.microsoft.com/office/drawing/2014/main" id="{D0D29BAB-AFFF-DA7D-D19B-80312933E4D8}"/>
              </a:ext>
            </a:extLst>
          </p:cNvPr>
          <p:cNvSpPr txBox="1">
            <a:spLocks/>
          </p:cNvSpPr>
          <p:nvPr/>
        </p:nvSpPr>
        <p:spPr>
          <a:xfrm>
            <a:off x="3421079" y="4554497"/>
            <a:ext cx="8500062" cy="86532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5F4F2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Activiteitenverslag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5F4F2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 2024</a:t>
            </a:r>
            <a:endParaRPr kumimoji="0" lang="nl-NL" sz="3600" b="1" i="0" u="none" strike="noStrike" kern="1200" cap="none" spc="0" normalizeH="0" baseline="0" noProof="0" dirty="0">
              <a:ln>
                <a:noFill/>
              </a:ln>
              <a:solidFill>
                <a:srgbClr val="F5F4F2"/>
              </a:solidFill>
              <a:effectLst/>
              <a:uLnTx/>
              <a:uFillTx/>
              <a:latin typeface="Calibri Light" panose="020F0302020204030204"/>
              <a:ea typeface="+mn-ea"/>
              <a:cs typeface="+mn-cs"/>
            </a:endParaRPr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410E7CE0-22BC-9D96-2906-9CA650831E6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905" y="2658868"/>
            <a:ext cx="1723275" cy="2011163"/>
          </a:xfrm>
          <a:prstGeom prst="rect">
            <a:avLst/>
          </a:prstGeom>
        </p:spPr>
      </p:pic>
      <p:pic>
        <p:nvPicPr>
          <p:cNvPr id="1026" name="Picture 2" descr="Uw logo hier vectorafbeeldingen | Depositphotos">
            <a:extLst>
              <a:ext uri="{FF2B5EF4-FFF2-40B4-BE49-F238E27FC236}">
                <a16:creationId xmlns:a16="http://schemas.microsoft.com/office/drawing/2014/main" id="{DD24DEA3-23F8-FCAD-7F6D-3B018407A1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111" y="728686"/>
            <a:ext cx="1393942" cy="13119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7901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AD95B3-4D2C-817E-56E7-DECC4FBB1C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001635D-1BAD-F9FE-EA19-69FF0939534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113C5F6-5BF9-4C87-099F-86641A590CBF}"/>
              </a:ext>
            </a:extLst>
          </p:cNvPr>
          <p:cNvSpPr txBox="1"/>
          <p:nvPr/>
        </p:nvSpPr>
        <p:spPr>
          <a:xfrm>
            <a:off x="3048000" y="3246961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Rectangle 1">
            <a:extLst>
              <a:ext uri="{FF2B5EF4-FFF2-40B4-BE49-F238E27FC236}">
                <a16:creationId xmlns:a16="http://schemas.microsoft.com/office/drawing/2014/main" id="{1CE89233-E0AD-7D12-E1CB-2567E6B5CA6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Rectangle 2">
            <a:extLst>
              <a:ext uri="{FF2B5EF4-FFF2-40B4-BE49-F238E27FC236}">
                <a16:creationId xmlns:a16="http://schemas.microsoft.com/office/drawing/2014/main" id="{45886443-BFC7-91C7-9E7A-8549FFF2D12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1524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028" name="Picture 4" descr="Pheasant Print Wallpaper, Pheasant Bird Wallpaper for Modern Country Home, Pheasant Feathers Print, Kitchen Decor, Bird Wallpaper image 1">
            <a:extLst>
              <a:ext uri="{FF2B5EF4-FFF2-40B4-BE49-F238E27FC236}">
                <a16:creationId xmlns:a16="http://schemas.microsoft.com/office/drawing/2014/main" id="{18229225-D63D-0620-9925-1B48F955211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r="-1246" b="26035"/>
          <a:stretch/>
        </p:blipFill>
        <p:spPr bwMode="auto">
          <a:xfrm>
            <a:off x="-38100" y="0"/>
            <a:ext cx="12382500" cy="90460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itel 4">
            <a:extLst>
              <a:ext uri="{FF2B5EF4-FFF2-40B4-BE49-F238E27FC236}">
                <a16:creationId xmlns:a16="http://schemas.microsoft.com/office/drawing/2014/main" id="{F0A0C053-660A-C722-D9DB-B6408FB63216}"/>
              </a:ext>
            </a:extLst>
          </p:cNvPr>
          <p:cNvSpPr txBox="1">
            <a:spLocks/>
          </p:cNvSpPr>
          <p:nvPr/>
        </p:nvSpPr>
        <p:spPr bwMode="black">
          <a:xfrm>
            <a:off x="2180533" y="2115830"/>
            <a:ext cx="9701771" cy="330398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685800" marR="0" lvl="0" indent="-68580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nl-NL" sz="2800" b="1" i="0" u="none" strike="noStrike" kern="1200" cap="none" spc="0" normalizeH="0" baseline="0" noProof="0" dirty="0">
                <a:ln>
                  <a:noFill/>
                </a:ln>
                <a:solidFill>
                  <a:srgbClr val="142233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Geen samenkomst geweest van de leden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2800" b="1" i="0" u="none" strike="noStrike" kern="1200" cap="none" spc="0" normalizeH="0" baseline="0" noProof="0" dirty="0">
              <a:ln>
                <a:noFill/>
              </a:ln>
              <a:solidFill>
                <a:srgbClr val="142233"/>
              </a:solidFill>
              <a:effectLst/>
              <a:uLnTx/>
              <a:uFillTx/>
              <a:latin typeface="Calibri Light" panose="020F0302020204030204"/>
              <a:ea typeface="+mj-ea"/>
              <a:cs typeface="+mj-cs"/>
            </a:endParaRPr>
          </a:p>
          <a:p>
            <a:pPr marL="685800" marR="0" lvl="0" indent="-68580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nl-NL" sz="2800" b="1" i="0" u="none" strike="noStrike" kern="1200" cap="none" spc="0" normalizeH="0" baseline="0" noProof="0" dirty="0">
                <a:ln>
                  <a:noFill/>
                </a:ln>
                <a:solidFill>
                  <a:srgbClr val="142233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Regelmatig vragen gekregen </a:t>
            </a:r>
            <a:r>
              <a:rPr kumimoji="0" lang="nl-NL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142233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ivm</a:t>
            </a:r>
            <a:r>
              <a:rPr kumimoji="0" lang="nl-NL" sz="2800" b="1" i="0" u="none" strike="noStrike" kern="1200" cap="none" spc="0" normalizeH="0" baseline="0" noProof="0" dirty="0">
                <a:ln>
                  <a:noFill/>
                </a:ln>
                <a:solidFill>
                  <a:srgbClr val="142233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 het houden </a:t>
            </a:r>
            <a:r>
              <a:rPr kumimoji="0" lang="nl-NL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142233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nandoe’s</a:t>
            </a:r>
            <a:r>
              <a:rPr kumimoji="0" lang="nl-NL" sz="2800" b="1" i="0" u="none" strike="noStrike" kern="1200" cap="none" spc="0" normalizeH="0" baseline="0" noProof="0" dirty="0">
                <a:ln>
                  <a:noFill/>
                </a:ln>
                <a:solidFill>
                  <a:srgbClr val="142233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 en </a:t>
            </a:r>
            <a:r>
              <a:rPr kumimoji="0" lang="nl-NL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142233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emoe’s</a:t>
            </a:r>
            <a:endParaRPr kumimoji="0" lang="nl-NL" sz="2800" b="1" i="0" u="none" strike="noStrike" kern="1200" cap="none" spc="0" normalizeH="0" baseline="0" noProof="0" dirty="0">
              <a:ln>
                <a:noFill/>
              </a:ln>
              <a:solidFill>
                <a:srgbClr val="142233"/>
              </a:solidFill>
              <a:effectLst/>
              <a:uLnTx/>
              <a:uFillTx/>
              <a:latin typeface="Calibri Light" panose="020F0302020204030204"/>
              <a:ea typeface="+mj-ea"/>
              <a:cs typeface="+mj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2800" b="1" i="0" u="none" strike="noStrike" kern="1200" cap="none" spc="0" normalizeH="0" baseline="0" noProof="0" dirty="0">
              <a:ln>
                <a:noFill/>
              </a:ln>
              <a:solidFill>
                <a:srgbClr val="142233"/>
              </a:solidFill>
              <a:effectLst/>
              <a:uLnTx/>
              <a:uFillTx/>
              <a:latin typeface="Calibri Light" panose="020F0302020204030204"/>
              <a:ea typeface="+mj-ea"/>
              <a:cs typeface="+mj-cs"/>
            </a:endParaRPr>
          </a:p>
          <a:p>
            <a:pPr marL="685800" marR="0" lvl="0" indent="-68580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nl-NL" sz="2800" b="1" i="0" u="none" strike="noStrike" kern="1200" cap="none" spc="0" normalizeH="0" baseline="0" noProof="0" dirty="0">
                <a:ln>
                  <a:noFill/>
                </a:ln>
                <a:solidFill>
                  <a:srgbClr val="142233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Zo goed mogelijk antwoorden gegeven aan de vraagstellers</a:t>
            </a:r>
          </a:p>
          <a:p>
            <a:pPr marL="685800" marR="0" lvl="0" indent="-68580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nl-NL" sz="2800" b="1" i="0" u="none" strike="noStrike" kern="1200" cap="none" spc="0" normalizeH="0" baseline="0" noProof="0" dirty="0">
              <a:ln>
                <a:noFill/>
              </a:ln>
              <a:solidFill>
                <a:srgbClr val="142233"/>
              </a:solidFill>
              <a:effectLst/>
              <a:uLnTx/>
              <a:uFillTx/>
              <a:latin typeface="Calibri Light" panose="020F0302020204030204"/>
              <a:ea typeface="+mj-ea"/>
              <a:cs typeface="+mj-cs"/>
            </a:endParaRPr>
          </a:p>
          <a:p>
            <a:pPr marL="685800" marR="0" lvl="0" indent="-68580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nl-NL" sz="2800" b="1" i="0" u="none" strike="noStrike" kern="1200" cap="none" spc="0" normalizeH="0" baseline="0" noProof="0" dirty="0">
              <a:ln>
                <a:noFill/>
              </a:ln>
              <a:solidFill>
                <a:srgbClr val="142233"/>
              </a:solidFill>
              <a:effectLst/>
              <a:uLnTx/>
              <a:uFillTx/>
              <a:latin typeface="Calibri Light" panose="020F0302020204030204"/>
              <a:ea typeface="+mj-ea"/>
              <a:cs typeface="+mj-cs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E82445F5-499D-BA16-61AE-EB84E8BA02E5}"/>
              </a:ext>
            </a:extLst>
          </p:cNvPr>
          <p:cNvSpPr/>
          <p:nvPr/>
        </p:nvSpPr>
        <p:spPr>
          <a:xfrm>
            <a:off x="260349" y="396383"/>
            <a:ext cx="1881351" cy="7136524"/>
          </a:xfrm>
          <a:prstGeom prst="rect">
            <a:avLst/>
          </a:prstGeom>
          <a:solidFill>
            <a:srgbClr val="142233"/>
          </a:solidFill>
          <a:ln>
            <a:solidFill>
              <a:srgbClr val="0E1827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2" name="Afbeelding 5">
            <a:extLst>
              <a:ext uri="{FF2B5EF4-FFF2-40B4-BE49-F238E27FC236}">
                <a16:creationId xmlns:a16="http://schemas.microsoft.com/office/drawing/2014/main" id="{8526198E-D026-9489-1802-2153BE53EA5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5400000">
            <a:off x="-98519" y="5216872"/>
            <a:ext cx="2560246" cy="19201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92A49EC9-FC91-BF12-1FEF-AE398ABDC987}"/>
              </a:ext>
            </a:extLst>
          </p:cNvPr>
          <p:cNvSpPr/>
          <p:nvPr/>
        </p:nvSpPr>
        <p:spPr>
          <a:xfrm>
            <a:off x="2401316" y="455348"/>
            <a:ext cx="9480989" cy="835576"/>
          </a:xfrm>
          <a:prstGeom prst="rect">
            <a:avLst/>
          </a:prstGeom>
          <a:solidFill>
            <a:srgbClr val="447369"/>
          </a:solidFill>
          <a:ln>
            <a:solidFill>
              <a:srgbClr val="447369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" name="Subtitel 2">
            <a:extLst>
              <a:ext uri="{FF2B5EF4-FFF2-40B4-BE49-F238E27FC236}">
                <a16:creationId xmlns:a16="http://schemas.microsoft.com/office/drawing/2014/main" id="{D0D29BAB-AFFF-DA7D-D19B-80312933E4D8}"/>
              </a:ext>
            </a:extLst>
          </p:cNvPr>
          <p:cNvSpPr txBox="1">
            <a:spLocks/>
          </p:cNvSpPr>
          <p:nvPr/>
        </p:nvSpPr>
        <p:spPr>
          <a:xfrm>
            <a:off x="3421079" y="4554497"/>
            <a:ext cx="8500062" cy="86532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nl-NL" sz="3600" b="1" i="0" u="none" strike="noStrike" kern="1200" cap="none" spc="0" normalizeH="0" baseline="0" noProof="0" dirty="0">
              <a:ln>
                <a:noFill/>
              </a:ln>
              <a:solidFill>
                <a:srgbClr val="F5F4F2"/>
              </a:solidFill>
              <a:effectLst/>
              <a:uLnTx/>
              <a:uFillTx/>
              <a:latin typeface="Calibri Light" panose="020F0302020204030204"/>
              <a:ea typeface="+mn-ea"/>
              <a:cs typeface="+mn-cs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5035497A-D85A-5F5B-4228-2D348EA59C04}"/>
              </a:ext>
            </a:extLst>
          </p:cNvPr>
          <p:cNvSpPr txBox="1"/>
          <p:nvPr/>
        </p:nvSpPr>
        <p:spPr>
          <a:xfrm>
            <a:off x="4588952" y="561494"/>
            <a:ext cx="616431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5F4F2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Verslag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5F4F2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5F4F2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werkingsjaar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5F4F2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 2024</a:t>
            </a:r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EF919C2D-76FC-8504-40C0-E4A2C3210F22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386" y="2641696"/>
            <a:ext cx="1723275" cy="2011163"/>
          </a:xfrm>
          <a:prstGeom prst="rect">
            <a:avLst/>
          </a:prstGeom>
        </p:spPr>
      </p:pic>
      <p:pic>
        <p:nvPicPr>
          <p:cNvPr id="5" name="Afbeelding 4">
            <a:extLst>
              <a:ext uri="{FF2B5EF4-FFF2-40B4-BE49-F238E27FC236}">
                <a16:creationId xmlns:a16="http://schemas.microsoft.com/office/drawing/2014/main" id="{1CF2FB65-8206-6C5B-FDA6-05CBEBBDD47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97350" y="779155"/>
            <a:ext cx="1396105" cy="13107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62466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999AA70-5391-1FC4-DEA2-F0931D910AA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814714-E13C-F41F-978E-603963A966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FEE11C-6661-7EC1-A84E-761615C9A41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BC4D17D-FB49-4113-7DB1-EDB7C926FED6}"/>
              </a:ext>
            </a:extLst>
          </p:cNvPr>
          <p:cNvSpPr txBox="1"/>
          <p:nvPr/>
        </p:nvSpPr>
        <p:spPr>
          <a:xfrm>
            <a:off x="3048000" y="3246961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Rectangle 1">
            <a:extLst>
              <a:ext uri="{FF2B5EF4-FFF2-40B4-BE49-F238E27FC236}">
                <a16:creationId xmlns:a16="http://schemas.microsoft.com/office/drawing/2014/main" id="{0686C487-145B-1EF3-84E5-824998DBE15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Rectangle 2">
            <a:extLst>
              <a:ext uri="{FF2B5EF4-FFF2-40B4-BE49-F238E27FC236}">
                <a16:creationId xmlns:a16="http://schemas.microsoft.com/office/drawing/2014/main" id="{D5D0AAED-216A-9CDC-0E31-0F5C932319B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1524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028" name="Picture 4" descr="Pheasant Print Wallpaper, Pheasant Bird Wallpaper for Modern Country Home, Pheasant Feathers Print, Kitchen Decor, Bird Wallpaper image 1">
            <a:extLst>
              <a:ext uri="{FF2B5EF4-FFF2-40B4-BE49-F238E27FC236}">
                <a16:creationId xmlns:a16="http://schemas.microsoft.com/office/drawing/2014/main" id="{20DEDC71-B490-8832-11F3-71218DA93F7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r="-1246" b="26035"/>
          <a:stretch/>
        </p:blipFill>
        <p:spPr bwMode="auto">
          <a:xfrm>
            <a:off x="-38100" y="0"/>
            <a:ext cx="12382500" cy="90460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itel 4">
            <a:extLst>
              <a:ext uri="{FF2B5EF4-FFF2-40B4-BE49-F238E27FC236}">
                <a16:creationId xmlns:a16="http://schemas.microsoft.com/office/drawing/2014/main" id="{355A8709-1D48-D4C6-2A97-C36BE6A3E6DD}"/>
              </a:ext>
            </a:extLst>
          </p:cNvPr>
          <p:cNvSpPr txBox="1">
            <a:spLocks/>
          </p:cNvSpPr>
          <p:nvPr/>
        </p:nvSpPr>
        <p:spPr bwMode="black">
          <a:xfrm>
            <a:off x="2180533" y="2115830"/>
            <a:ext cx="9701771" cy="330398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685800" marR="0" lvl="0" indent="-68580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nl-NL" sz="2800" b="1" i="0" u="none" strike="noStrike" kern="1200" cap="none" spc="0" normalizeH="0" baseline="0" noProof="0" dirty="0">
                <a:ln>
                  <a:noFill/>
                </a:ln>
                <a:solidFill>
                  <a:srgbClr val="142233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Vergadering beleggen voor houders van loopvogels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2800" b="1" i="0" u="none" strike="noStrike" kern="1200" cap="none" spc="0" normalizeH="0" baseline="0" noProof="0" dirty="0">
              <a:ln>
                <a:noFill/>
              </a:ln>
              <a:solidFill>
                <a:srgbClr val="142233"/>
              </a:solidFill>
              <a:effectLst/>
              <a:uLnTx/>
              <a:uFillTx/>
              <a:latin typeface="Calibri Light" panose="020F0302020204030204"/>
              <a:ea typeface="+mj-ea"/>
              <a:cs typeface="+mj-cs"/>
            </a:endParaRPr>
          </a:p>
          <a:p>
            <a:pPr marL="685800" marR="0" lvl="0" indent="-68580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nl-NL" sz="2800" b="1" i="0" u="none" strike="noStrike" kern="1200" cap="none" spc="0" normalizeH="0" baseline="0" noProof="0" dirty="0">
                <a:ln>
                  <a:noFill/>
                </a:ln>
                <a:solidFill>
                  <a:srgbClr val="142233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Oproep via facebookgroep: </a:t>
            </a:r>
            <a:r>
              <a:rPr kumimoji="0" lang="nl-NL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142233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nandoes</a:t>
            </a:r>
            <a:r>
              <a:rPr kumimoji="0" lang="nl-NL" sz="2800" b="1" i="0" u="none" strike="noStrike" kern="1200" cap="none" spc="0" normalizeH="0" baseline="0" noProof="0" dirty="0">
                <a:ln>
                  <a:noFill/>
                </a:ln>
                <a:solidFill>
                  <a:srgbClr val="142233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 en emoes BE/NL 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2800" b="1" i="0" u="none" strike="noStrike" kern="1200" cap="none" spc="0" normalizeH="0" baseline="0" noProof="0" dirty="0">
              <a:ln>
                <a:noFill/>
              </a:ln>
              <a:solidFill>
                <a:srgbClr val="142233"/>
              </a:solidFill>
              <a:effectLst/>
              <a:uLnTx/>
              <a:uFillTx/>
              <a:latin typeface="Calibri Light" panose="020F0302020204030204"/>
              <a:ea typeface="+mj-ea"/>
              <a:cs typeface="+mj-cs"/>
            </a:endParaRPr>
          </a:p>
          <a:p>
            <a:pPr marL="685800" marR="0" lvl="0" indent="-68580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nl-NL" sz="2800" b="1" i="0" u="none" strike="noStrike" kern="1200" cap="none" spc="0" normalizeH="0" baseline="0" noProof="0" dirty="0">
                <a:ln>
                  <a:noFill/>
                </a:ln>
                <a:solidFill>
                  <a:srgbClr val="142233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Via website: </a:t>
            </a:r>
            <a:r>
              <a:rPr kumimoji="0" lang="nl-NL" sz="2800" b="1" i="0" u="none" strike="noStrike" kern="1200" cap="none" spc="0" normalizeH="0" baseline="0" noProof="0" dirty="0">
                <a:ln>
                  <a:noFill/>
                </a:ln>
                <a:solidFill>
                  <a:srgbClr val="142233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  <a:hlinkClick r:id="rId4"/>
              </a:rPr>
              <a:t>https://www.aviornis.be/loopvogels/</a:t>
            </a:r>
            <a:r>
              <a:rPr kumimoji="0" lang="nl-NL" sz="2800" b="1" i="0" u="none" strike="noStrike" kern="1200" cap="none" spc="0" normalizeH="0" baseline="0" noProof="0" dirty="0">
                <a:ln>
                  <a:noFill/>
                </a:ln>
                <a:solidFill>
                  <a:srgbClr val="142233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 </a:t>
            </a:r>
          </a:p>
          <a:p>
            <a:pPr marL="685800" marR="0" lvl="0" indent="-68580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nl-NL" sz="2800" b="1" i="0" u="none" strike="noStrike" kern="1200" cap="none" spc="0" normalizeH="0" baseline="0" noProof="0" dirty="0">
              <a:ln>
                <a:noFill/>
              </a:ln>
              <a:solidFill>
                <a:srgbClr val="142233"/>
              </a:solidFill>
              <a:effectLst/>
              <a:uLnTx/>
              <a:uFillTx/>
              <a:latin typeface="Calibri Light" panose="020F0302020204030204"/>
              <a:ea typeface="+mj-ea"/>
              <a:cs typeface="+mj-cs"/>
            </a:endParaRPr>
          </a:p>
          <a:p>
            <a:pPr marL="685800" marR="0" lvl="0" indent="-68580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nl-NL" sz="2800" b="1" i="0" u="none" strike="noStrike" kern="1200" cap="none" spc="0" normalizeH="0" baseline="0" noProof="0" dirty="0">
                <a:ln>
                  <a:noFill/>
                </a:ln>
                <a:solidFill>
                  <a:srgbClr val="142233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Bij voldoende interesse datum en plaats</a:t>
            </a:r>
          </a:p>
          <a:p>
            <a:pPr marL="685800" marR="0" lvl="0" indent="-68580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nl-NL" sz="2800" b="1" i="0" u="none" strike="noStrike" kern="1200" cap="none" spc="0" normalizeH="0" baseline="0" noProof="0" dirty="0">
              <a:ln>
                <a:noFill/>
              </a:ln>
              <a:solidFill>
                <a:srgbClr val="142233"/>
              </a:solidFill>
              <a:effectLst/>
              <a:uLnTx/>
              <a:uFillTx/>
              <a:latin typeface="Calibri Light" panose="020F0302020204030204"/>
              <a:ea typeface="+mj-ea"/>
              <a:cs typeface="+mj-cs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D0CD3E5F-EC66-C304-2646-813C9C569B21}"/>
              </a:ext>
            </a:extLst>
          </p:cNvPr>
          <p:cNvSpPr/>
          <p:nvPr/>
        </p:nvSpPr>
        <p:spPr>
          <a:xfrm>
            <a:off x="260349" y="396383"/>
            <a:ext cx="1881351" cy="7136524"/>
          </a:xfrm>
          <a:prstGeom prst="rect">
            <a:avLst/>
          </a:prstGeom>
          <a:solidFill>
            <a:srgbClr val="142233"/>
          </a:solidFill>
          <a:ln>
            <a:solidFill>
              <a:srgbClr val="0E1827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2" name="Afbeelding 5">
            <a:extLst>
              <a:ext uri="{FF2B5EF4-FFF2-40B4-BE49-F238E27FC236}">
                <a16:creationId xmlns:a16="http://schemas.microsoft.com/office/drawing/2014/main" id="{46D90239-7657-2701-085E-88E6435510A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5400000">
            <a:off x="-98519" y="5216872"/>
            <a:ext cx="2560246" cy="19201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318EAE09-7C84-CFA8-F3D8-E6FA3D1B0A1F}"/>
              </a:ext>
            </a:extLst>
          </p:cNvPr>
          <p:cNvSpPr/>
          <p:nvPr/>
        </p:nvSpPr>
        <p:spPr>
          <a:xfrm>
            <a:off x="2401316" y="455348"/>
            <a:ext cx="9480989" cy="835576"/>
          </a:xfrm>
          <a:prstGeom prst="rect">
            <a:avLst/>
          </a:prstGeom>
          <a:solidFill>
            <a:srgbClr val="447369"/>
          </a:solidFill>
          <a:ln>
            <a:solidFill>
              <a:srgbClr val="447369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" name="Subtitel 2">
            <a:extLst>
              <a:ext uri="{FF2B5EF4-FFF2-40B4-BE49-F238E27FC236}">
                <a16:creationId xmlns:a16="http://schemas.microsoft.com/office/drawing/2014/main" id="{8CF4FBEF-2981-6D0D-C96C-5E861CE06E3B}"/>
              </a:ext>
            </a:extLst>
          </p:cNvPr>
          <p:cNvSpPr txBox="1">
            <a:spLocks/>
          </p:cNvSpPr>
          <p:nvPr/>
        </p:nvSpPr>
        <p:spPr>
          <a:xfrm>
            <a:off x="3421079" y="4554497"/>
            <a:ext cx="8500062" cy="86532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nl-NL" sz="3600" b="1" i="0" u="none" strike="noStrike" kern="1200" cap="none" spc="0" normalizeH="0" baseline="0" noProof="0" dirty="0">
              <a:ln>
                <a:noFill/>
              </a:ln>
              <a:solidFill>
                <a:srgbClr val="F5F4F2"/>
              </a:solidFill>
              <a:effectLst/>
              <a:uLnTx/>
              <a:uFillTx/>
              <a:latin typeface="Calibri Light" panose="020F0302020204030204"/>
              <a:ea typeface="+mn-ea"/>
              <a:cs typeface="+mn-cs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19C5ECE1-239F-5CAE-0752-BD389CBF0126}"/>
              </a:ext>
            </a:extLst>
          </p:cNvPr>
          <p:cNvSpPr txBox="1"/>
          <p:nvPr/>
        </p:nvSpPr>
        <p:spPr>
          <a:xfrm>
            <a:off x="4588952" y="561494"/>
            <a:ext cx="616431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5F4F2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Planning 2025</a:t>
            </a:r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42F3B201-EC1E-4678-5346-B6D3547A3F53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386" y="2641696"/>
            <a:ext cx="1723275" cy="2011163"/>
          </a:xfrm>
          <a:prstGeom prst="rect">
            <a:avLst/>
          </a:prstGeom>
        </p:spPr>
      </p:pic>
      <p:pic>
        <p:nvPicPr>
          <p:cNvPr id="5" name="Afbeelding 4">
            <a:extLst>
              <a:ext uri="{FF2B5EF4-FFF2-40B4-BE49-F238E27FC236}">
                <a16:creationId xmlns:a16="http://schemas.microsoft.com/office/drawing/2014/main" id="{D4FC2775-5B38-242D-CA45-DD855D32AF4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83551" y="890295"/>
            <a:ext cx="1396105" cy="13107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5753621"/>
      </p:ext>
    </p:extLst>
  </p:cSld>
  <p:clrMapOvr>
    <a:masterClrMapping/>
  </p:clrMapOvr>
</p:sld>
</file>

<file path=ppt/theme/theme1.xml><?xml version="1.0" encoding="utf-8"?>
<a:theme xmlns:a="http://schemas.openxmlformats.org/drawingml/2006/main" name="PunchcardVTI">
  <a:themeElements>
    <a:clrScheme name="Punchcard">
      <a:dk1>
        <a:srgbClr val="000000"/>
      </a:dk1>
      <a:lt1>
        <a:srgbClr val="FFFFFF"/>
      </a:lt1>
      <a:dk2>
        <a:srgbClr val="00224B"/>
      </a:dk2>
      <a:lt2>
        <a:srgbClr val="EFF0EF"/>
      </a:lt2>
      <a:accent1>
        <a:srgbClr val="00B2F3"/>
      </a:accent1>
      <a:accent2>
        <a:srgbClr val="0471CC"/>
      </a:accent2>
      <a:accent3>
        <a:srgbClr val="14BBA9"/>
      </a:accent3>
      <a:accent4>
        <a:srgbClr val="8BB93B"/>
      </a:accent4>
      <a:accent5>
        <a:srgbClr val="EC970C"/>
      </a:accent5>
      <a:accent6>
        <a:srgbClr val="F55822"/>
      </a:accent6>
      <a:hlink>
        <a:srgbClr val="008EE6"/>
      </a:hlink>
      <a:folHlink>
        <a:srgbClr val="808C8E"/>
      </a:folHlink>
    </a:clrScheme>
    <a:fontScheme name="Punchcard">
      <a:majorFont>
        <a:latin typeface="Neue Haas Grotesk Text Pro"/>
        <a:ea typeface=""/>
        <a:cs typeface=""/>
      </a:majorFont>
      <a:minorFont>
        <a:latin typeface="Neue Haas Grotesk Text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unchcardVTI" id="{C7262591-AF98-8F48-B56D-6342D2439B1A}" vid="{261D9F73-974A-B14E-9EAF-4871CCA60BB1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</TotalTime>
  <Words>77</Words>
  <Application>Microsoft Office PowerPoint</Application>
  <PresentationFormat>Breedbeeld</PresentationFormat>
  <Paragraphs>22</Paragraphs>
  <Slides>4</Slides>
  <Notes>2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7</vt:i4>
      </vt:variant>
      <vt:variant>
        <vt:lpstr>Thema</vt:lpstr>
      </vt:variant>
      <vt:variant>
        <vt:i4>2</vt:i4>
      </vt:variant>
      <vt:variant>
        <vt:lpstr>Diatitels</vt:lpstr>
      </vt:variant>
      <vt:variant>
        <vt:i4>4</vt:i4>
      </vt:variant>
    </vt:vector>
  </HeadingPairs>
  <TitlesOfParts>
    <vt:vector size="13" baseType="lpstr">
      <vt:lpstr>Amasis MT Pro Black</vt:lpstr>
      <vt:lpstr>Aptos</vt:lpstr>
      <vt:lpstr>Arial</vt:lpstr>
      <vt:lpstr>Arial</vt:lpstr>
      <vt:lpstr>Calibri</vt:lpstr>
      <vt:lpstr>Calibri Light</vt:lpstr>
      <vt:lpstr>Neue Haas Grotesk Text Pro</vt:lpstr>
      <vt:lpstr>PunchcardVTI</vt:lpstr>
      <vt:lpstr>1_Office Theme</vt:lpstr>
      <vt:lpstr>Focusgroep </vt:lpstr>
      <vt:lpstr>PowerPoint-presentatie</vt:lpstr>
      <vt:lpstr>PowerPoint-presentatie</vt:lpstr>
      <vt:lpstr>PowerPoint-presentatie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Willy Tieleman</dc:creator>
  <cp:lastModifiedBy>Willy Tieleman</cp:lastModifiedBy>
  <cp:revision>2</cp:revision>
  <dcterms:created xsi:type="dcterms:W3CDTF">2025-03-03T14:26:20Z</dcterms:created>
  <dcterms:modified xsi:type="dcterms:W3CDTF">2025-03-03T14:31:22Z</dcterms:modified>
</cp:coreProperties>
</file>