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66" r:id="rId3"/>
    <p:sldId id="484" r:id="rId4"/>
    <p:sldId id="486" r:id="rId5"/>
    <p:sldId id="272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EE50-54B1-4B72-9568-EF26DEE428F6}" type="datetimeFigureOut">
              <a:rPr lang="nl-BE" smtClean="0"/>
              <a:t>3/03/2025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ACCF-9B52-4034-A7C0-205145D9ED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3996E-0EAA-420D-86E0-E8C42636056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16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6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2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9478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3D4A-596D-32E1-AEC8-846579A30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9B19-9994-1F48-FE81-8AF3E608A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92FC-B35D-C773-0EE3-E0905A68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E876-5152-B94E-9EB7-23474514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4E7C-D7CF-F5EC-B4D2-2E13764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6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A3B-51ED-E762-CA6A-C0568E8A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ADC8-A3BD-2772-9A27-3029872E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3D9F-A9D8-B2D2-306F-F6998E4E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DB91-532D-41ED-F129-55F124A2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A55BC-6E98-36DB-7219-D5BD5F8B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DF72-98C6-C38E-CD2F-989A585C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DD5B-65F0-F9B7-7A98-0A097E17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92DB-B22F-A322-0464-F73B690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CC2A-C39B-071F-FA5E-F9D9D4F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CF48-3D53-2883-6841-4327330A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BBD9-E08E-12A4-88CA-A0BCFD5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3FE8-A340-C89F-D771-EC5EA4CC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43DCE-A5DD-1CA3-9964-DA9F70A9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760B7-8605-019A-D09D-68F033C7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C4802-34F0-C454-6F2F-DA0D6C7E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8AAE-1AE4-12EA-65A3-EED4A716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20FE-FFE7-12C8-785A-18BFA6E6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CA46-B54A-A975-2ACE-CC201E50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F7774-F44E-FC7D-E845-A857F9FF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A821F-5D5A-FB6E-BE70-CCD8AEEC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00F55-8776-E3C4-3FCC-58AA4D2C0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57CE8-FFFA-8BB4-6EEA-912E32D6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50BE3-9E94-F050-42EC-2527AFD2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8C1A4-7FD0-EFD5-E2B6-51C2624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DC79-65CA-76C6-571C-D2ED67C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23F59-907B-D613-542E-F4F41818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9CC6C-3DA9-5C3F-BCE8-0E6E88FE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5283B-0490-8F31-3D49-B22080EF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4F231-76A6-6ED8-100C-E3A2F903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FF192-8862-9927-3C07-F41A0792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E419C-4F15-1B06-931C-30406D97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4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C069-FD20-A210-BA3F-B88F4098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0D55-DBAB-25C2-1045-263B6AB7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50EDA-6600-2A91-D444-B5EC4AE1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9E4E-3652-E392-C9FF-35350EDB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07252-BCCD-8AF0-D05A-A2ADA5E1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0A5C8-3B77-4E28-7BF4-C2156372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4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C3E0-8E31-08D2-1E32-9164E6F2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A0F71-4BD7-AE97-4016-7A328784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AC4EE-E06D-19B1-B8ED-D8C06209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EA26E-67E9-40BC-0F71-57668ED4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E2D5-67BD-8D92-1D26-2D3B91ED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67E1E-1B48-205B-36ED-E239CB93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4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1A89-05AB-54E5-E50F-1122887C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B1FA4-5F4C-5B80-68E6-54686FDB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C6E8-73AE-DE76-6943-FF48E64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22BC-0DFC-AFC6-D1CC-0DF0013B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8F3E-829D-3711-7EDD-7BF3B79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90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2BB05-8BF8-4E68-5642-07ADC3155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1F51-BA34-E68C-ADDB-4553222DE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A8C8-605A-7F62-11F7-4AC652D3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C074-6036-D51E-C3E7-0E01EE1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D0D8-E348-5570-20E5-1ABFA05B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4370B-513B-BA47-2CA2-E0AEE41D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817C-ECF7-B479-06C2-89DC494F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9F9A-24E0-72A2-4119-266FD2B48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69E01-A26B-C29D-0289-349DBE044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21BE-DFE3-462B-FCF6-A67D7E73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CBB9C-3131-8446-71CF-5792B249FE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19620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1A837-5CD0-B599-245E-909C8F5A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913" y="770890"/>
            <a:ext cx="7656394" cy="1268984"/>
          </a:xfrm>
        </p:spPr>
        <p:txBody>
          <a:bodyPr>
            <a:normAutofit/>
          </a:bodyPr>
          <a:lstStyle/>
          <a:p>
            <a:r>
              <a:rPr lang="nl-NL" sz="4800" dirty="0"/>
              <a:t>Focusgroep 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9211B-9C97-EC38-C0F6-AC239967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033" y="3057099"/>
            <a:ext cx="5936776" cy="137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b="1" dirty="0"/>
              <a:t>    Oorfazanten</a:t>
            </a: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C78533-7501-D3DC-8EB8-6610E013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66026085-9AC1-B3A2-3669-AA06ECB62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52996D6-B7BA-967D-30C1-EE1596D4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4" y="2217761"/>
            <a:ext cx="3252400" cy="24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7478C0A-F03B-92FC-C5CF-32AF26FC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9" y="345810"/>
            <a:ext cx="3556325" cy="22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CCEC5F6-C48A-AB9D-78B8-B3AA8447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36" y="4074292"/>
            <a:ext cx="3572193" cy="25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9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5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B7D2EBE9-3ACE-63EF-95A0-65BB21AAB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8" y="2581688"/>
            <a:ext cx="2523744" cy="28392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401317" y="971473"/>
            <a:ext cx="9885934" cy="2126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FOCUSGROEP OORFAZANTEN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Status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december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2024</a:t>
            </a:r>
            <a:endParaRPr kumimoji="0" lang="nl-NL" sz="35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83" y="5242533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806262" y="4435365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OORFAZANTEN -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CROSSOPTILON</a:t>
            </a:r>
            <a:endParaRPr kumimoji="0" lang="nl-NL" sz="3600" b="1" i="1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1104BE-EDE5-E0AD-8014-E0A040C5F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15" y="2975303"/>
            <a:ext cx="1719221" cy="2011854"/>
          </a:xfrm>
          <a:prstGeom prst="rect">
            <a:avLst/>
          </a:prstGeom>
        </p:spPr>
      </p:pic>
      <p:pic>
        <p:nvPicPr>
          <p:cNvPr id="14" name="Afbeelding 13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E461041D-9729-52C0-F7EA-FCB9E25D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" y="765243"/>
            <a:ext cx="1700805" cy="19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26035"/>
          <a:stretch/>
        </p:blipFill>
        <p:spPr bwMode="auto">
          <a:xfrm>
            <a:off x="-38100" y="0"/>
            <a:ext cx="12382500" cy="90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859888" y="1676506"/>
            <a:ext cx="8311147" cy="3743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Balgenonderzoek in de collecties in Tring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verwerken van het studiemateriaal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Adviseren bij het samenstellen van nieuwe fokparen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Samenwerking verderzetten met EAZA collecties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ivm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bruine oorfazanten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Opvolgen contacten in China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ivm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projecten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67631" y="5412347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PAUWFAZANTEN.	POLYPLECTRON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497A-D85A-5F5B-4228-2D348EA59C04}"/>
              </a:ext>
            </a:extLst>
          </p:cNvPr>
          <p:cNvSpPr txBox="1"/>
          <p:nvPr/>
        </p:nvSpPr>
        <p:spPr>
          <a:xfrm>
            <a:off x="2900084" y="545679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DOELSTELLINGEN 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60BB15-3ED0-DE1E-07BE-71A3F74DF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15" y="2975303"/>
            <a:ext cx="1719221" cy="2011854"/>
          </a:xfrm>
          <a:prstGeom prst="rect">
            <a:avLst/>
          </a:prstGeom>
        </p:spPr>
      </p:pic>
      <p:pic>
        <p:nvPicPr>
          <p:cNvPr id="5" name="Afbeelding 4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CE17831E-A5E4-C177-FFC2-612CA1BE7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" y="765243"/>
            <a:ext cx="1700805" cy="19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1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-6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30574"/>
          <a:stretch/>
        </p:blipFill>
        <p:spPr bwMode="auto">
          <a:xfrm>
            <a:off x="-148167" y="-12601"/>
            <a:ext cx="13199349" cy="94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9992" y="5351808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401316" y="45534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PAUWFAZANTEN.	POLYPLECTRON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497A-D85A-5F5B-4228-2D348EA59C04}"/>
              </a:ext>
            </a:extLst>
          </p:cNvPr>
          <p:cNvSpPr txBox="1"/>
          <p:nvPr/>
        </p:nvSpPr>
        <p:spPr>
          <a:xfrm>
            <a:off x="2545931" y="611526"/>
            <a:ext cx="9241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OPMERKINGEN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928F1-9175-DAB1-5BF0-FD45EE20BA69}"/>
              </a:ext>
            </a:extLst>
          </p:cNvPr>
          <p:cNvSpPr txBox="1"/>
          <p:nvPr/>
        </p:nvSpPr>
        <p:spPr>
          <a:xfrm>
            <a:off x="2719551" y="2060544"/>
            <a:ext cx="866345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2024 zijn er geen transfers geweest met EAZA.	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2024 zijn er geen werkvergaderingen geweest.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Opvolging van bloedlijnen laat te wensen over               ( bruine- en witte oorfazanten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Oorfazanten hebben aan populariteit verloren bij hobbykwekers en dierentuinen.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Hoe willen we verdergaan met deze focusgroep 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453802-DEC7-DFE1-B4C3-E80E9218C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15" y="2975303"/>
            <a:ext cx="1719221" cy="2011854"/>
          </a:xfrm>
          <a:prstGeom prst="rect">
            <a:avLst/>
          </a:prstGeom>
        </p:spPr>
      </p:pic>
      <p:pic>
        <p:nvPicPr>
          <p:cNvPr id="6" name="Afbeelding 5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DE2A9959-A3E8-68CE-74EE-0B2BE8C5F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" y="765243"/>
            <a:ext cx="1700805" cy="19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21291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112</Words>
  <Application>Microsoft Office PowerPoint</Application>
  <PresentationFormat>Breedbeeld</PresentationFormat>
  <Paragraphs>30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3" baseType="lpstr">
      <vt:lpstr>Aptos</vt:lpstr>
      <vt:lpstr>Arial</vt:lpstr>
      <vt:lpstr>Arial</vt:lpstr>
      <vt:lpstr>Calibri</vt:lpstr>
      <vt:lpstr>Calibri Light</vt:lpstr>
      <vt:lpstr>Neue Haas Grotesk Text Pro</vt:lpstr>
      <vt:lpstr>Times New Roman</vt:lpstr>
      <vt:lpstr>PunchcardVTI</vt:lpstr>
      <vt:lpstr>1_Office Theme</vt:lpstr>
      <vt:lpstr>Focusgroep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3</cp:revision>
  <dcterms:created xsi:type="dcterms:W3CDTF">2025-03-03T14:26:20Z</dcterms:created>
  <dcterms:modified xsi:type="dcterms:W3CDTF">2025-03-03T14:32:43Z</dcterms:modified>
</cp:coreProperties>
</file>