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443" r:id="rId2"/>
    <p:sldId id="437" r:id="rId3"/>
    <p:sldId id="479" r:id="rId4"/>
  </p:sldIdLst>
  <p:sldSz cx="12192000" cy="6858000"/>
  <p:notesSz cx="6858000" cy="9144000"/>
  <p:defaultTextStyle>
    <a:defPPr>
      <a:defRPr lang="nl-B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0" autoAdjust="0"/>
    <p:restoredTop sz="94660"/>
  </p:normalViewPr>
  <p:slideViewPr>
    <p:cSldViewPr snapToGrid="0">
      <p:cViewPr varScale="1">
        <p:scale>
          <a:sx n="99" d="100"/>
          <a:sy n="99" d="100"/>
        </p:scale>
        <p:origin x="3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C61C968-EC32-4308-BD5A-1670AFC96661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53350A-3F3B-4B78-B8E8-43717F14E703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54430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BE" dirty="0"/>
              <a:t>1 maal oproep doen via tijdschrift</a:t>
            </a: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A3996E-0EAA-420D-86E0-E8C42636056C}" type="slidenum">
              <a:rPr lang="nl-BE" smtClean="0"/>
              <a:t>2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056777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8FA5280-806B-8B4B-3EA0-A51E462536C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D28CDBAA-E530-A065-09BF-A33D53C23E8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342869AF-0C2A-7AAE-A5FF-F7A30348E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166F89C1-90B6-616C-16A4-E162B23B20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6C5DA47-0859-E15A-14ED-448E8468A8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65613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070BE07-9B44-ACA8-CB92-0AE7699212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0C53C3D6-D253-8194-18EC-3E21CD3F0CB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E26618D7-2F91-1BAA-B602-D0F4B202B9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91594579-C677-3B59-EB6B-9A130E3B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684F27C-1B4E-BF70-C44C-B94069E144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338020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id="{213D3892-204B-BF6B-1A5A-3F85A9C5C7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id="{53F035CC-32C5-E10E-E2DF-D9BB33DC86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86EC4966-59BB-7AC7-8620-DF9BC64D24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F97572AF-967B-ABEF-2598-49CBF283DF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59FBDE80-5791-CA1C-8611-3CAE8BA07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30716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6A7430E-EFDB-5DF6-9CE0-E7031AA3F5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11772AEF-EFF4-BA5A-CB62-7A70208302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AE37A993-1988-1ACC-0257-3CE0967DD8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976E88F-C3C4-1655-B1F5-CEB0AD8301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74B7B76A-2D66-DE78-C0CD-15C9CF5281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66674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D9E756-7281-94E7-2277-E0ADC0811C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189149A-F6E6-4000-AD12-8EB12778AE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D9066C43-F95F-FC84-C4EE-813C2B1888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E62BCDF0-8497-43FC-B709-875B96047B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01F3D4CB-89E7-399D-ACDC-F35F4D2CD2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10696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4AB85F3-3905-24FB-808C-43D00C10D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F1FB00B6-656D-FDF7-D8B4-60789E72111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7956884D-F833-BFBC-6874-1FEA94AC28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92C813F0-C570-0446-213E-F360E7F35B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08573A14-D95C-9AC6-A62B-CB0CEAB830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E0EB1B1B-82B8-75AA-6B71-9990457957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7709021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C3EF47-D059-8532-4511-A3B7B15F5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3B0B4C3-0E9F-9906-BF62-7BC911812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8747A346-0FAD-FDE5-8057-8C05D6D4EE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2B31DDC1-4BC3-B75B-5B13-5FB34ADE3CA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4ADF3B0F-3C23-8470-7DCF-7AE02D4372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C5DA8A90-63A9-8652-FC57-E56EA9B7DD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1DC95DA2-AFEF-B7F4-918E-CFBBA4683D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6E63F635-A373-48BB-B66C-84DB26B547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72444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44B43BA-75D8-20B7-B48A-CB6FB3BFE9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2C1D1CA2-F63E-D9DA-3248-91C69D2804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0AD35353-8C78-8351-A40C-2C31AA4EF2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F4FA5FA-C230-147A-4D10-D7B4F0E85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508245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id="{6AC984B6-49D7-792D-48C3-8375EFF704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id="{DA85FAF9-83A4-3F8E-6343-7AEA828A7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B613D9B7-C93F-0DF5-F0C1-C28764797E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0302460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F6C9F10-14E6-BA50-0E63-E819E6436C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70B2CC82-AED1-9C84-B79A-0B5220AE78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5AE436BF-C037-2379-9C5C-A1FB8C6C869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DD7243A2-FDB1-3EF7-08F4-6A0F458A0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B02EAFB5-CA29-5EBB-8BE1-1BB8EB0996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25EFEA47-56C6-579D-CFE1-9DD8A1D72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8637047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4F5A01-626B-1F98-A249-915E24A90E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92C3A776-30FA-E4C1-4F49-AA31ADD2C8A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6B8BE89-87BD-0A17-0D4E-6E92880597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id="{FDA36D2E-EE96-8B1F-221C-B975F595D5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id="{E90E9B28-6491-6EB3-48AB-02F87232D4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BC092724-DC0C-79F0-25F4-56A4B52D10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2009879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B781DAFE-7EB4-7F6A-94F1-297660454F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nl-BE"/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3EDF862C-B63C-6B3D-1BB9-EF700CF32A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id="{0441D937-025C-EA97-A1D1-ECEAD047BAC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2E81CE8-3EDF-40AB-B0C0-76F93FF3201D}" type="datetimeFigureOut">
              <a:rPr lang="nl-BE" smtClean="0"/>
              <a:t>30/05/2026</a:t>
            </a:fld>
            <a:endParaRPr lang="nl-BE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id="{25806527-7A7D-DDB3-C42F-684B413396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6C5EFFB8-1F20-AECD-2E8D-34658CE110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9B5D78-D79F-4DED-91E1-A5CA6AC5DF9E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3116244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G"/><Relationship Id="rId4" Type="http://schemas.openxmlformats.org/officeDocument/2006/relationships/image" Target="../media/image1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gi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5106EC-9491-0432-DC8F-59769875B8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1378" y="770889"/>
            <a:ext cx="9457899" cy="1909619"/>
          </a:xfrm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nl-NL" sz="4800" dirty="0">
                <a:solidFill>
                  <a:schemeClr val="accent5">
                    <a:lumMod val="75000"/>
                  </a:schemeClr>
                </a:solidFill>
              </a:rPr>
              <a:t>Focusgroep </a:t>
            </a: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C.A.B.E.S.</a:t>
            </a:r>
            <a:b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</a:br>
            <a:r>
              <a:rPr kumimoji="0" lang="nl-NL" sz="41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Afdeling eenden</a:t>
            </a:r>
            <a:br>
              <a:rPr kumimoji="0" lang="nl-BE" sz="4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</a:br>
            <a:r>
              <a:rPr kumimoji="0" lang="nl-BE" sz="41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werking 2025</a:t>
            </a:r>
            <a:endParaRPr lang="nl-BE" sz="4800" dirty="0">
              <a:solidFill>
                <a:srgbClr val="0070C0"/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512723BC-9241-DC4E-A06D-DF2C6D88FC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67170" y="4570776"/>
            <a:ext cx="3359802" cy="1016310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nl-NL" sz="4800" b="1" dirty="0"/>
          </a:p>
          <a:p>
            <a:pPr marL="0" indent="0" algn="ctr">
              <a:buNone/>
            </a:pPr>
            <a:r>
              <a:rPr lang="nl-NL" sz="4800" b="1" dirty="0"/>
              <a:t>           </a:t>
            </a:r>
          </a:p>
          <a:p>
            <a:pPr marL="0" indent="0" algn="ctr">
              <a:buNone/>
            </a:pPr>
            <a:endParaRPr lang="nl-NL" sz="4800" b="1" dirty="0"/>
          </a:p>
          <a:p>
            <a:pPr marL="0" indent="0">
              <a:buNone/>
            </a:pPr>
            <a:endParaRPr lang="nl-BE" sz="4800" b="1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808B6B0-B1C5-F9D2-AFB0-C1D0DD876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1</a:t>
            </a:fld>
            <a:endParaRPr lang="en-US"/>
          </a:p>
        </p:txBody>
      </p:sp>
      <p:pic>
        <p:nvPicPr>
          <p:cNvPr id="5" name="Afbeelding 4" descr="Afbeelding met vogel, ongewerveld dier, spinachtigen&#10;&#10;Automatisch gegenereerde beschrijving">
            <a:extLst>
              <a:ext uri="{FF2B5EF4-FFF2-40B4-BE49-F238E27FC236}">
                <a16:creationId xmlns:a16="http://schemas.microsoft.com/office/drawing/2014/main" id="{8EF5935E-18C4-4F77-9676-5C7D954C56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08" y="37250"/>
            <a:ext cx="1381125" cy="1133475"/>
          </a:xfrm>
          <a:prstGeom prst="rect">
            <a:avLst/>
          </a:prstGeom>
        </p:spPr>
      </p:pic>
      <p:pic>
        <p:nvPicPr>
          <p:cNvPr id="11" name="Afbeelding 10" descr="Afbeelding met vogel, watervogel, eend, Watervogel&#10;&#10;Door AI gegenereerde inhoud is mogelijk onjuist.">
            <a:extLst>
              <a:ext uri="{FF2B5EF4-FFF2-40B4-BE49-F238E27FC236}">
                <a16:creationId xmlns:a16="http://schemas.microsoft.com/office/drawing/2014/main" id="{D5BB1220-52B6-09B2-F96B-7475825C3E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8217" y="2556374"/>
            <a:ext cx="3114145" cy="2138536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A911C1CF-7DB6-E4CE-0A46-9009089D842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672079" y="88078"/>
            <a:ext cx="1383912" cy="1365622"/>
          </a:xfrm>
          <a:prstGeom prst="rect">
            <a:avLst/>
          </a:prstGeom>
        </p:spPr>
      </p:pic>
      <p:pic>
        <p:nvPicPr>
          <p:cNvPr id="8" name="Picture 2" descr="Vogelgids: West Indian Whistling duck (Dendrocygna arborea) |  Sierwatervogels.NL">
            <a:extLst>
              <a:ext uri="{FF2B5EF4-FFF2-40B4-BE49-F238E27FC236}">
                <a16:creationId xmlns:a16="http://schemas.microsoft.com/office/drawing/2014/main" id="{A432D65B-CA64-8EE3-D4EC-76066C539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6395" y="3793509"/>
            <a:ext cx="2995684" cy="2246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54563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B1DD3CA-95CC-7BF6-D6CD-23F75FD929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9DBFF0-BD49-F280-DC33-5C85BB3442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5018677" cy="1268984"/>
          </a:xfrm>
        </p:spPr>
        <p:txBody>
          <a:bodyPr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nl-NL" b="1" i="1" dirty="0" err="1">
                <a:solidFill>
                  <a:schemeClr val="accent5">
                    <a:lumMod val="75000"/>
                  </a:schemeClr>
                </a:solidFill>
              </a:rPr>
              <a:t>Aythya</a:t>
            </a:r>
            <a:r>
              <a:rPr lang="nl-NL" b="1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nl-NL" b="1" i="1" dirty="0" err="1">
                <a:solidFill>
                  <a:schemeClr val="accent5">
                    <a:lumMod val="75000"/>
                  </a:schemeClr>
                </a:solidFill>
              </a:rPr>
              <a:t>baeri</a:t>
            </a:r>
            <a:br>
              <a:rPr lang="nl-NL" b="1" dirty="0"/>
            </a:br>
            <a:r>
              <a:rPr lang="nl-NL" b="1" dirty="0" err="1"/>
              <a:t>Baer’s</a:t>
            </a:r>
            <a:r>
              <a:rPr lang="nl-NL" b="1" dirty="0"/>
              <a:t> </a:t>
            </a:r>
            <a:r>
              <a:rPr lang="nl-NL" b="1" dirty="0" err="1"/>
              <a:t>witoogeend</a:t>
            </a:r>
            <a:endParaRPr lang="nl-BE" b="1" dirty="0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AF4F051-27C7-7471-D527-6A930D184D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8126" y="2438402"/>
            <a:ext cx="5524500" cy="3322826"/>
          </a:xfrm>
        </p:spPr>
        <p:txBody>
          <a:bodyPr>
            <a:normAutofit/>
          </a:bodyPr>
          <a:lstStyle/>
          <a:p>
            <a:r>
              <a:rPr lang="nl-NL" dirty="0"/>
              <a:t>Er zijn geen vogels meer aangemeld</a:t>
            </a:r>
          </a:p>
          <a:p>
            <a:r>
              <a:rPr lang="nl-NL" dirty="0"/>
              <a:t>Aantal gekweekt 7</a:t>
            </a:r>
          </a:p>
          <a:p>
            <a:r>
              <a:rPr lang="nl-NL" dirty="0"/>
              <a:t>Blijkbaar geen </a:t>
            </a:r>
            <a:r>
              <a:rPr lang="nl-BE" dirty="0"/>
              <a:t>interesse in deze soort</a:t>
            </a:r>
            <a:endParaRPr lang="nl-NL" dirty="0"/>
          </a:p>
          <a:p>
            <a:r>
              <a:rPr lang="nl-BE" dirty="0"/>
              <a:t>Nog éénmaal een oproep in 2026</a:t>
            </a:r>
          </a:p>
        </p:txBody>
      </p:sp>
      <p:pic>
        <p:nvPicPr>
          <p:cNvPr id="6" name="Afbeelding 5" descr="Afbeelding met watervogel, vogel, eend, Watervogel&#10;&#10;Door AI gegenereerde inhoud is mogelijk onjuist.">
            <a:extLst>
              <a:ext uri="{FF2B5EF4-FFF2-40B4-BE49-F238E27FC236}">
                <a16:creationId xmlns:a16="http://schemas.microsoft.com/office/drawing/2014/main" id="{DA4D34EA-0D22-3515-315B-A51D65630E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" b="14002"/>
          <a:stretch/>
        </p:blipFill>
        <p:spPr>
          <a:xfrm>
            <a:off x="5676735" y="732859"/>
            <a:ext cx="5318776" cy="5318776"/>
          </a:xfrm>
          <a:custGeom>
            <a:avLst/>
            <a:gdLst/>
            <a:ahLst/>
            <a:cxnLst/>
            <a:rect l="l" t="t" r="r" b="b"/>
            <a:pathLst>
              <a:path w="5768526" h="5768526">
                <a:moveTo>
                  <a:pt x="2884263" y="0"/>
                </a:moveTo>
                <a:cubicBezTo>
                  <a:pt x="4477197" y="0"/>
                  <a:pt x="5768526" y="1291329"/>
                  <a:pt x="5768526" y="2884263"/>
                </a:cubicBezTo>
                <a:cubicBezTo>
                  <a:pt x="5768526" y="4477197"/>
                  <a:pt x="4477197" y="5768526"/>
                  <a:pt x="2884263" y="5768526"/>
                </a:cubicBezTo>
                <a:cubicBezTo>
                  <a:pt x="1291329" y="5768526"/>
                  <a:pt x="0" y="4477197"/>
                  <a:pt x="0" y="2884263"/>
                </a:cubicBezTo>
                <a:cubicBezTo>
                  <a:pt x="0" y="1291329"/>
                  <a:pt x="1291329" y="0"/>
                  <a:pt x="2884263" y="0"/>
                </a:cubicBezTo>
                <a:close/>
              </a:path>
            </a:pathLst>
          </a:custGeom>
        </p:spPr>
      </p:pic>
      <p:pic>
        <p:nvPicPr>
          <p:cNvPr id="7" name="Afbeelding 6" descr="Afbeelding met vogel, ongewerveld dier, spinachtigen&#10;&#10;Automatisch gegenereerde beschrijving">
            <a:extLst>
              <a:ext uri="{FF2B5EF4-FFF2-40B4-BE49-F238E27FC236}">
                <a16:creationId xmlns:a16="http://schemas.microsoft.com/office/drawing/2014/main" id="{487CE0F7-6ACE-322E-34C1-5B173E4BF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08" y="37250"/>
            <a:ext cx="1381125" cy="1133475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F88D3A31-687F-1AD5-0DCE-03A75FD923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3783" y="122178"/>
            <a:ext cx="1381126" cy="136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4058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0D2B93-0686-7AA8-B3FC-A2FB4ABD69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5150" y="770890"/>
            <a:ext cx="11212868" cy="1268984"/>
          </a:xfrm>
        </p:spPr>
        <p:txBody>
          <a:bodyPr/>
          <a:lstStyle/>
          <a:p>
            <a:pPr algn="ctr"/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5">
                    <a:lumMod val="75000"/>
                  </a:schemeClr>
                </a:solidFill>
                <a:effectLst/>
                <a:uLnTx/>
                <a:uFillTx/>
                <a:latin typeface="Neue Haas Grotesk Text Pro"/>
                <a:ea typeface="+mj-ea"/>
                <a:cs typeface="+mj-cs"/>
              </a:rPr>
              <a:t>Focusgroep C.A.B.E.S.</a:t>
            </a:r>
            <a:endParaRPr lang="nl-BE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101F96A-6DCD-A568-6980-FC3DFCEE1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5150" y="2160016"/>
            <a:ext cx="10134695" cy="3601212"/>
          </a:xfr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      </a:t>
            </a:r>
            <a:r>
              <a:rPr kumimoji="0" lang="nl-NL" sz="48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50000"/>
                  </a:schemeClr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Afdeling fazanten</a:t>
            </a:r>
            <a:endParaRPr lang="nl-NL" sz="4800" b="1" dirty="0">
              <a:solidFill>
                <a:schemeClr val="accent2">
                  <a:lumMod val="50000"/>
                </a:schemeClr>
              </a:solidFill>
              <a:latin typeface="Neue Haas Grotesk Text Pro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4800" b="1" i="0" u="none" strike="noStrike" kern="1200" cap="none" spc="0" normalizeH="0" baseline="0" noProof="0" dirty="0" err="1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effectLst/>
                <a:uLnTx/>
                <a:uFillTx/>
                <a:latin typeface="Neue Haas Grotesk Text Pro"/>
                <a:ea typeface="+mn-ea"/>
                <a:cs typeface="+mn-cs"/>
              </a:rPr>
              <a:t>Salvadori’s</a:t>
            </a:r>
            <a:endParaRPr kumimoji="0" lang="nl-BE" sz="48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  <a:p>
            <a:pPr algn="r">
              <a:defRPr/>
            </a:pPr>
            <a:endParaRPr lang="nl-BE" sz="3200" b="1" dirty="0">
              <a:effectLst/>
              <a:latin typeface="Aptos" panose="020B0004020202020204" pitchFamily="34" charset="0"/>
              <a:ea typeface="Times New Roman" panose="02020603050405020304" pitchFamily="18" charset="0"/>
              <a:cs typeface="Aptos" panose="020B0004020202020204" pitchFamily="34" charset="0"/>
            </a:endParaRPr>
          </a:p>
          <a:p>
            <a:pPr algn="r">
              <a:defRPr/>
            </a:pPr>
            <a:r>
              <a:rPr lang="nl-BE" sz="3200" b="1" dirty="0">
                <a:effectLst/>
                <a:latin typeface="Aptos" panose="020B0004020202020204" pitchFamily="34" charset="0"/>
                <a:ea typeface="Times New Roman" panose="02020603050405020304" pitchFamily="18" charset="0"/>
                <a:cs typeface="Aptos" panose="020B0004020202020204" pitchFamily="34" charset="0"/>
              </a:rPr>
              <a:t>contact opgenomen met Franse kwekers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nl-BE" sz="3200" b="1" i="0" u="none" strike="noStrike" kern="1200" cap="none" spc="0" normalizeH="0" baseline="0" noProof="0" dirty="0">
                <a:ln>
                  <a:noFill/>
                </a:ln>
                <a:solidFill>
                  <a:schemeClr val="accent3">
                    <a:lumMod val="50000"/>
                  </a:schemeClr>
                </a:solidFill>
                <a:uLnTx/>
                <a:uFillTx/>
                <a:latin typeface="Aptos" panose="020B0004020202020204" pitchFamily="34" charset="0"/>
              </a:rPr>
              <a:t>Voor inventarisatie 2026</a:t>
            </a:r>
            <a:endParaRPr kumimoji="0" lang="nl-BE" sz="3200" b="1" i="0" u="none" strike="noStrike" kern="1200" cap="none" spc="0" normalizeH="0" baseline="0" noProof="0" dirty="0">
              <a:ln>
                <a:noFill/>
              </a:ln>
              <a:solidFill>
                <a:schemeClr val="accent3">
                  <a:lumMod val="50000"/>
                </a:schemeClr>
              </a:solidFill>
              <a:effectLst/>
              <a:uLnTx/>
              <a:uFillTx/>
              <a:latin typeface="Neue Haas Grotesk Text Pro"/>
              <a:ea typeface="+mn-ea"/>
              <a:cs typeface="+mn-cs"/>
            </a:endParaRPr>
          </a:p>
          <a:p>
            <a:pPr marL="0" indent="0">
              <a:buNone/>
            </a:pPr>
            <a:endParaRPr lang="nl-BE" dirty="0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39E19FE3-031C-4B1D-2715-2A33DC5351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ABCAEC-7D34-E549-A96E-FCEDAADBE4B0}" type="slidenum">
              <a:rPr lang="en-US" smtClean="0"/>
              <a:t>3</a:t>
            </a:fld>
            <a:endParaRPr lang="en-US"/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ECD8DA87-19E7-B463-028C-C24DEE371C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44" y="1941615"/>
            <a:ext cx="3048264" cy="2286198"/>
          </a:xfrm>
          <a:prstGeom prst="rect">
            <a:avLst/>
          </a:prstGeom>
        </p:spPr>
      </p:pic>
      <p:pic>
        <p:nvPicPr>
          <p:cNvPr id="5" name="Afbeelding 4" descr="Afbeelding met vogel, ongewerveld dier, spinachtigen&#10;&#10;Automatisch gegenereerde beschrijving">
            <a:extLst>
              <a:ext uri="{FF2B5EF4-FFF2-40B4-BE49-F238E27FC236}">
                <a16:creationId xmlns:a16="http://schemas.microsoft.com/office/drawing/2014/main" id="{47D14AF9-C6C6-3ECD-5314-9A79EECFA9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2908" y="37250"/>
            <a:ext cx="1381125" cy="1133475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29591E4A-4686-5994-A160-1C1DB890F25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17874" y="0"/>
            <a:ext cx="1383912" cy="13656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811008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76</Words>
  <Application>Microsoft Office PowerPoint</Application>
  <PresentationFormat>Breedbeeld</PresentationFormat>
  <Paragraphs>18</Paragraphs>
  <Slides>3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</vt:i4>
      </vt:variant>
    </vt:vector>
  </HeadingPairs>
  <TitlesOfParts>
    <vt:vector size="8" baseType="lpstr">
      <vt:lpstr>Aptos</vt:lpstr>
      <vt:lpstr>Aptos Display</vt:lpstr>
      <vt:lpstr>Arial</vt:lpstr>
      <vt:lpstr>Neue Haas Grotesk Text Pro</vt:lpstr>
      <vt:lpstr>Kantoorthema</vt:lpstr>
      <vt:lpstr>Focusgroep C.A.B.E.S. Afdeling eenden werking 2025</vt:lpstr>
      <vt:lpstr>Aythya baeri Baer’s witoogeend</vt:lpstr>
      <vt:lpstr>Focusgroep C.A.B.E.S.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Willy Tieleman</dc:creator>
  <cp:lastModifiedBy>Willy Tieleman</cp:lastModifiedBy>
  <cp:revision>1</cp:revision>
  <dcterms:created xsi:type="dcterms:W3CDTF">2026-05-30T12:48:58Z</dcterms:created>
  <dcterms:modified xsi:type="dcterms:W3CDTF">2026-05-30T12:52:19Z</dcterms:modified>
</cp:coreProperties>
</file>