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545" r:id="rId2"/>
    <p:sldId id="546" r:id="rId3"/>
    <p:sldId id="274" r:id="rId4"/>
    <p:sldId id="280" r:id="rId5"/>
    <p:sldId id="275" r:id="rId6"/>
    <p:sldId id="277" r:id="rId7"/>
    <p:sldId id="552" r:id="rId8"/>
    <p:sldId id="278" r:id="rId9"/>
    <p:sldId id="553" r:id="rId10"/>
    <p:sldId id="276" r:id="rId11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0" autoAdjust="0"/>
    <p:restoredTop sz="94660"/>
  </p:normalViewPr>
  <p:slideViewPr>
    <p:cSldViewPr snapToGrid="0">
      <p:cViewPr varScale="1">
        <p:scale>
          <a:sx n="64" d="100"/>
          <a:sy n="64" d="100"/>
        </p:scale>
        <p:origin x="1086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y Tieleman" userId="68f9e5fda55f5c91" providerId="LiveId" clId="{F06853AE-86C9-4F26-B991-17C4072B113D}"/>
    <pc:docChg chg="custSel delSld modSld">
      <pc:chgData name="Willy Tieleman" userId="68f9e5fda55f5c91" providerId="LiveId" clId="{F06853AE-86C9-4F26-B991-17C4072B113D}" dt="2026-05-30T14:18:17.760" v="42" actId="2696"/>
      <pc:docMkLst>
        <pc:docMk/>
      </pc:docMkLst>
      <pc:sldChg chg="delSp modSp mod">
        <pc:chgData name="Willy Tieleman" userId="68f9e5fda55f5c91" providerId="LiveId" clId="{F06853AE-86C9-4F26-B991-17C4072B113D}" dt="2026-05-30T14:17:05.820" v="13" actId="478"/>
        <pc:sldMkLst>
          <pc:docMk/>
          <pc:sldMk cId="2266431719" sldId="274"/>
        </pc:sldMkLst>
        <pc:spChg chg="mod">
          <ac:chgData name="Willy Tieleman" userId="68f9e5fda55f5c91" providerId="LiveId" clId="{F06853AE-86C9-4F26-B991-17C4072B113D}" dt="2026-05-30T14:17:04.064" v="10" actId="6549"/>
          <ac:spMkLst>
            <pc:docMk/>
            <pc:sldMk cId="2266431719" sldId="274"/>
            <ac:spMk id="3" creationId="{15AB2D64-50B1-3AC0-83EF-4BFD05487E1D}"/>
          </ac:spMkLst>
        </pc:spChg>
        <pc:spChg chg="del">
          <ac:chgData name="Willy Tieleman" userId="68f9e5fda55f5c91" providerId="LiveId" clId="{F06853AE-86C9-4F26-B991-17C4072B113D}" dt="2026-05-30T14:17:05.820" v="13" actId="478"/>
          <ac:spMkLst>
            <pc:docMk/>
            <pc:sldMk cId="2266431719" sldId="274"/>
            <ac:spMk id="11" creationId="{76FD97F5-DBC4-698D-4838-47173C77A02E}"/>
          </ac:spMkLst>
        </pc:spChg>
        <pc:picChg chg="del">
          <ac:chgData name="Willy Tieleman" userId="68f9e5fda55f5c91" providerId="LiveId" clId="{F06853AE-86C9-4F26-B991-17C4072B113D}" dt="2026-05-30T14:17:02.688" v="8" actId="478"/>
          <ac:picMkLst>
            <pc:docMk/>
            <pc:sldMk cId="2266431719" sldId="274"/>
            <ac:picMk id="5" creationId="{E0C60143-F931-0E64-EB4E-60DBE90ABDD5}"/>
          </ac:picMkLst>
        </pc:picChg>
        <pc:picChg chg="del mod">
          <ac:chgData name="Willy Tieleman" userId="68f9e5fda55f5c91" providerId="LiveId" clId="{F06853AE-86C9-4F26-B991-17C4072B113D}" dt="2026-05-30T14:17:05.145" v="12" actId="478"/>
          <ac:picMkLst>
            <pc:docMk/>
            <pc:sldMk cId="2266431719" sldId="274"/>
            <ac:picMk id="12" creationId="{3F2B5EEC-5939-2B3D-A3C6-3F04A1D5C1C6}"/>
          </ac:picMkLst>
        </pc:picChg>
        <pc:picChg chg="del">
          <ac:chgData name="Willy Tieleman" userId="68f9e5fda55f5c91" providerId="LiveId" clId="{F06853AE-86C9-4F26-B991-17C4072B113D}" dt="2026-05-30T14:17:03.411" v="9" actId="478"/>
          <ac:picMkLst>
            <pc:docMk/>
            <pc:sldMk cId="2266431719" sldId="274"/>
            <ac:picMk id="18" creationId="{848A00DB-9D1E-8ABC-022D-38D66F891F67}"/>
          </ac:picMkLst>
        </pc:picChg>
      </pc:sldChg>
      <pc:sldChg chg="delSp mod">
        <pc:chgData name="Willy Tieleman" userId="68f9e5fda55f5c91" providerId="LiveId" clId="{F06853AE-86C9-4F26-B991-17C4072B113D}" dt="2026-05-30T14:17:19.484" v="21" actId="478"/>
        <pc:sldMkLst>
          <pc:docMk/>
          <pc:sldMk cId="3212838848" sldId="275"/>
        </pc:sldMkLst>
        <pc:spChg chg="del">
          <ac:chgData name="Willy Tieleman" userId="68f9e5fda55f5c91" providerId="LiveId" clId="{F06853AE-86C9-4F26-B991-17C4072B113D}" dt="2026-05-30T14:17:19.484" v="21" actId="478"/>
          <ac:spMkLst>
            <pc:docMk/>
            <pc:sldMk cId="3212838848" sldId="275"/>
            <ac:spMk id="11" creationId="{FAD49E2D-F87B-CDCF-3C2D-19E4B2EEB38F}"/>
          </ac:spMkLst>
        </pc:spChg>
        <pc:picChg chg="del">
          <ac:chgData name="Willy Tieleman" userId="68f9e5fda55f5c91" providerId="LiveId" clId="{F06853AE-86C9-4F26-B991-17C4072B113D}" dt="2026-05-30T14:17:15.874" v="18" actId="478"/>
          <ac:picMkLst>
            <pc:docMk/>
            <pc:sldMk cId="3212838848" sldId="275"/>
            <ac:picMk id="4" creationId="{748884F7-F4FC-2C2D-3160-685C7555A8D1}"/>
          </ac:picMkLst>
        </pc:picChg>
        <pc:picChg chg="del">
          <ac:chgData name="Willy Tieleman" userId="68f9e5fda55f5c91" providerId="LiveId" clId="{F06853AE-86C9-4F26-B991-17C4072B113D}" dt="2026-05-30T14:17:17.230" v="20" actId="478"/>
          <ac:picMkLst>
            <pc:docMk/>
            <pc:sldMk cId="3212838848" sldId="275"/>
            <ac:picMk id="12" creationId="{EDE15536-9823-B5E2-0961-B6368AC08911}"/>
          </ac:picMkLst>
        </pc:picChg>
        <pc:picChg chg="del">
          <ac:chgData name="Willy Tieleman" userId="68f9e5fda55f5c91" providerId="LiveId" clId="{F06853AE-86C9-4F26-B991-17C4072B113D}" dt="2026-05-30T14:17:16.547" v="19" actId="478"/>
          <ac:picMkLst>
            <pc:docMk/>
            <pc:sldMk cId="3212838848" sldId="275"/>
            <ac:picMk id="18" creationId="{A3E78178-F0CE-98E3-2510-091AF130B08A}"/>
          </ac:picMkLst>
        </pc:picChg>
      </pc:sldChg>
      <pc:sldChg chg="delSp mod">
        <pc:chgData name="Willy Tieleman" userId="68f9e5fda55f5c91" providerId="LiveId" clId="{F06853AE-86C9-4F26-B991-17C4072B113D}" dt="2026-05-30T14:17:48.456" v="41" actId="478"/>
        <pc:sldMkLst>
          <pc:docMk/>
          <pc:sldMk cId="3816792596" sldId="276"/>
        </pc:sldMkLst>
        <pc:spChg chg="del">
          <ac:chgData name="Willy Tieleman" userId="68f9e5fda55f5c91" providerId="LiveId" clId="{F06853AE-86C9-4F26-B991-17C4072B113D}" dt="2026-05-30T14:17:48.456" v="41" actId="478"/>
          <ac:spMkLst>
            <pc:docMk/>
            <pc:sldMk cId="3816792596" sldId="276"/>
            <ac:spMk id="11" creationId="{915D6F85-A5FD-6F8C-30DC-6A66BCA8294E}"/>
          </ac:spMkLst>
        </pc:spChg>
        <pc:picChg chg="del">
          <ac:chgData name="Willy Tieleman" userId="68f9e5fda55f5c91" providerId="LiveId" clId="{F06853AE-86C9-4F26-B991-17C4072B113D}" dt="2026-05-30T14:17:45.622" v="38" actId="478"/>
          <ac:picMkLst>
            <pc:docMk/>
            <pc:sldMk cId="3816792596" sldId="276"/>
            <ac:picMk id="6" creationId="{57B765AA-7067-978A-A5C0-487C86FD5F31}"/>
          </ac:picMkLst>
        </pc:picChg>
        <pc:picChg chg="del">
          <ac:chgData name="Willy Tieleman" userId="68f9e5fda55f5c91" providerId="LiveId" clId="{F06853AE-86C9-4F26-B991-17C4072B113D}" dt="2026-05-30T14:17:46.940" v="40" actId="478"/>
          <ac:picMkLst>
            <pc:docMk/>
            <pc:sldMk cId="3816792596" sldId="276"/>
            <ac:picMk id="12" creationId="{B6DB67C2-0AC7-6BA2-6B0F-84E8150CB98F}"/>
          </ac:picMkLst>
        </pc:picChg>
        <pc:picChg chg="del">
          <ac:chgData name="Willy Tieleman" userId="68f9e5fda55f5c91" providerId="LiveId" clId="{F06853AE-86C9-4F26-B991-17C4072B113D}" dt="2026-05-30T14:17:46.279" v="39" actId="478"/>
          <ac:picMkLst>
            <pc:docMk/>
            <pc:sldMk cId="3816792596" sldId="276"/>
            <ac:picMk id="18" creationId="{CAB3B531-E2A2-14B3-D672-EBD6C7C57AED}"/>
          </ac:picMkLst>
        </pc:picChg>
      </pc:sldChg>
      <pc:sldChg chg="delSp mod">
        <pc:chgData name="Willy Tieleman" userId="68f9e5fda55f5c91" providerId="LiveId" clId="{F06853AE-86C9-4F26-B991-17C4072B113D}" dt="2026-05-30T14:17:23.506" v="25" actId="478"/>
        <pc:sldMkLst>
          <pc:docMk/>
          <pc:sldMk cId="2349915673" sldId="277"/>
        </pc:sldMkLst>
        <pc:spChg chg="del">
          <ac:chgData name="Willy Tieleman" userId="68f9e5fda55f5c91" providerId="LiveId" clId="{F06853AE-86C9-4F26-B991-17C4072B113D}" dt="2026-05-30T14:17:23.506" v="25" actId="478"/>
          <ac:spMkLst>
            <pc:docMk/>
            <pc:sldMk cId="2349915673" sldId="277"/>
            <ac:spMk id="11" creationId="{BF412E7A-A746-053C-3F5D-16694043A938}"/>
          </ac:spMkLst>
        </pc:spChg>
        <pc:picChg chg="del">
          <ac:chgData name="Willy Tieleman" userId="68f9e5fda55f5c91" providerId="LiveId" clId="{F06853AE-86C9-4F26-B991-17C4072B113D}" dt="2026-05-30T14:17:21.682" v="22" actId="478"/>
          <ac:picMkLst>
            <pc:docMk/>
            <pc:sldMk cId="2349915673" sldId="277"/>
            <ac:picMk id="5" creationId="{21C86988-4748-7842-3385-A94091A11BEB}"/>
          </ac:picMkLst>
        </pc:picChg>
        <pc:picChg chg="del">
          <ac:chgData name="Willy Tieleman" userId="68f9e5fda55f5c91" providerId="LiveId" clId="{F06853AE-86C9-4F26-B991-17C4072B113D}" dt="2026-05-30T14:17:22.930" v="24" actId="478"/>
          <ac:picMkLst>
            <pc:docMk/>
            <pc:sldMk cId="2349915673" sldId="277"/>
            <ac:picMk id="12" creationId="{ECC01DC6-5C95-32F9-7DB4-CA99F337EABA}"/>
          </ac:picMkLst>
        </pc:picChg>
        <pc:picChg chg="del">
          <ac:chgData name="Willy Tieleman" userId="68f9e5fda55f5c91" providerId="LiveId" clId="{F06853AE-86C9-4F26-B991-17C4072B113D}" dt="2026-05-30T14:17:22.327" v="23" actId="478"/>
          <ac:picMkLst>
            <pc:docMk/>
            <pc:sldMk cId="2349915673" sldId="277"/>
            <ac:picMk id="18" creationId="{EAA83735-05B3-0D8B-307F-FC57DD096A1D}"/>
          </ac:picMkLst>
        </pc:picChg>
      </pc:sldChg>
      <pc:sldChg chg="delSp mod">
        <pc:chgData name="Willy Tieleman" userId="68f9e5fda55f5c91" providerId="LiveId" clId="{F06853AE-86C9-4F26-B991-17C4072B113D}" dt="2026-05-30T14:17:35.574" v="33" actId="478"/>
        <pc:sldMkLst>
          <pc:docMk/>
          <pc:sldMk cId="3625365405" sldId="278"/>
        </pc:sldMkLst>
        <pc:spChg chg="del">
          <ac:chgData name="Willy Tieleman" userId="68f9e5fda55f5c91" providerId="LiveId" clId="{F06853AE-86C9-4F26-B991-17C4072B113D}" dt="2026-05-30T14:17:35.574" v="33" actId="478"/>
          <ac:spMkLst>
            <pc:docMk/>
            <pc:sldMk cId="3625365405" sldId="278"/>
            <ac:spMk id="11" creationId="{498704FA-321C-56F4-5298-AC56458598B2}"/>
          </ac:spMkLst>
        </pc:spChg>
        <pc:picChg chg="del">
          <ac:chgData name="Willy Tieleman" userId="68f9e5fda55f5c91" providerId="LiveId" clId="{F06853AE-86C9-4F26-B991-17C4072B113D}" dt="2026-05-30T14:17:33.199" v="30" actId="478"/>
          <ac:picMkLst>
            <pc:docMk/>
            <pc:sldMk cId="3625365405" sldId="278"/>
            <ac:picMk id="5" creationId="{F5C5E949-8E4E-252C-6AC1-47ED5979CA58}"/>
          </ac:picMkLst>
        </pc:picChg>
        <pc:picChg chg="del">
          <ac:chgData name="Willy Tieleman" userId="68f9e5fda55f5c91" providerId="LiveId" clId="{F06853AE-86C9-4F26-B991-17C4072B113D}" dt="2026-05-30T14:17:34.552" v="32" actId="478"/>
          <ac:picMkLst>
            <pc:docMk/>
            <pc:sldMk cId="3625365405" sldId="278"/>
            <ac:picMk id="12" creationId="{309750DB-C7B5-C617-64B1-EEB6246E7EB1}"/>
          </ac:picMkLst>
        </pc:picChg>
        <pc:picChg chg="del">
          <ac:chgData name="Willy Tieleman" userId="68f9e5fda55f5c91" providerId="LiveId" clId="{F06853AE-86C9-4F26-B991-17C4072B113D}" dt="2026-05-30T14:17:33.811" v="31" actId="478"/>
          <ac:picMkLst>
            <pc:docMk/>
            <pc:sldMk cId="3625365405" sldId="278"/>
            <ac:picMk id="18" creationId="{C432A863-BB41-27EC-E705-C0A88376B1B9}"/>
          </ac:picMkLst>
        </pc:picChg>
      </pc:sldChg>
      <pc:sldChg chg="delSp mod">
        <pc:chgData name="Willy Tieleman" userId="68f9e5fda55f5c91" providerId="LiveId" clId="{F06853AE-86C9-4F26-B991-17C4072B113D}" dt="2026-05-30T14:17:13.670" v="17" actId="478"/>
        <pc:sldMkLst>
          <pc:docMk/>
          <pc:sldMk cId="1142699988" sldId="280"/>
        </pc:sldMkLst>
        <pc:spChg chg="del">
          <ac:chgData name="Willy Tieleman" userId="68f9e5fda55f5c91" providerId="LiveId" clId="{F06853AE-86C9-4F26-B991-17C4072B113D}" dt="2026-05-30T14:17:13.670" v="17" actId="478"/>
          <ac:spMkLst>
            <pc:docMk/>
            <pc:sldMk cId="1142699988" sldId="280"/>
            <ac:spMk id="11" creationId="{5ED9EBE2-A4C8-D55A-E390-51F1F78655E7}"/>
          </ac:spMkLst>
        </pc:spChg>
        <pc:picChg chg="del">
          <ac:chgData name="Willy Tieleman" userId="68f9e5fda55f5c91" providerId="LiveId" clId="{F06853AE-86C9-4F26-B991-17C4072B113D}" dt="2026-05-30T14:17:11.518" v="14" actId="478"/>
          <ac:picMkLst>
            <pc:docMk/>
            <pc:sldMk cId="1142699988" sldId="280"/>
            <ac:picMk id="5" creationId="{D2883B8E-7A5D-D4F8-B60A-71C156A9A5C5}"/>
          </ac:picMkLst>
        </pc:picChg>
        <pc:picChg chg="del">
          <ac:chgData name="Willy Tieleman" userId="68f9e5fda55f5c91" providerId="LiveId" clId="{F06853AE-86C9-4F26-B991-17C4072B113D}" dt="2026-05-30T14:17:12.987" v="16" actId="478"/>
          <ac:picMkLst>
            <pc:docMk/>
            <pc:sldMk cId="1142699988" sldId="280"/>
            <ac:picMk id="12" creationId="{42A96BB3-9EAD-8676-AD9E-2B6B062A0F33}"/>
          </ac:picMkLst>
        </pc:picChg>
        <pc:picChg chg="del">
          <ac:chgData name="Willy Tieleman" userId="68f9e5fda55f5c91" providerId="LiveId" clId="{F06853AE-86C9-4F26-B991-17C4072B113D}" dt="2026-05-30T14:17:12.372" v="15" actId="478"/>
          <ac:picMkLst>
            <pc:docMk/>
            <pc:sldMk cId="1142699988" sldId="280"/>
            <ac:picMk id="18" creationId="{B82189E4-5D03-C03E-6BDA-00E45E506EDD}"/>
          </ac:picMkLst>
        </pc:picChg>
      </pc:sldChg>
      <pc:sldChg chg="delSp mod">
        <pc:chgData name="Willy Tieleman" userId="68f9e5fda55f5c91" providerId="LiveId" clId="{F06853AE-86C9-4F26-B991-17C4072B113D}" dt="2026-05-30T14:16:55.078" v="3" actId="478"/>
        <pc:sldMkLst>
          <pc:docMk/>
          <pc:sldMk cId="4019911193" sldId="545"/>
        </pc:sldMkLst>
        <pc:spChg chg="del">
          <ac:chgData name="Willy Tieleman" userId="68f9e5fda55f5c91" providerId="LiveId" clId="{F06853AE-86C9-4F26-B991-17C4072B113D}" dt="2026-05-30T14:16:55.078" v="3" actId="478"/>
          <ac:spMkLst>
            <pc:docMk/>
            <pc:sldMk cId="4019911193" sldId="545"/>
            <ac:spMk id="11" creationId="{E82445F5-499D-BA16-61AE-EB84E8BA02E5}"/>
          </ac:spMkLst>
        </pc:spChg>
        <pc:picChg chg="del">
          <ac:chgData name="Willy Tieleman" userId="68f9e5fda55f5c91" providerId="LiveId" clId="{F06853AE-86C9-4F26-B991-17C4072B113D}" dt="2026-05-30T14:16:51.599" v="0" actId="478"/>
          <ac:picMkLst>
            <pc:docMk/>
            <pc:sldMk cId="4019911193" sldId="545"/>
            <ac:picMk id="5" creationId="{1E7DDE6A-6303-E3E4-7654-5890E6AB7940}"/>
          </ac:picMkLst>
        </pc:picChg>
        <pc:picChg chg="del">
          <ac:chgData name="Willy Tieleman" userId="68f9e5fda55f5c91" providerId="LiveId" clId="{F06853AE-86C9-4F26-B991-17C4072B113D}" dt="2026-05-30T14:16:54.361" v="2" actId="478"/>
          <ac:picMkLst>
            <pc:docMk/>
            <pc:sldMk cId="4019911193" sldId="545"/>
            <ac:picMk id="12" creationId="{8526198E-D026-9489-1802-2153BE53EA5E}"/>
          </ac:picMkLst>
        </pc:picChg>
        <pc:picChg chg="del">
          <ac:chgData name="Willy Tieleman" userId="68f9e5fda55f5c91" providerId="LiveId" clId="{F06853AE-86C9-4F26-B991-17C4072B113D}" dt="2026-05-30T14:16:52.182" v="1" actId="478"/>
          <ac:picMkLst>
            <pc:docMk/>
            <pc:sldMk cId="4019911193" sldId="545"/>
            <ac:picMk id="18" creationId="{DF04DEDE-256A-EE45-A6C5-D95F658384EC}"/>
          </ac:picMkLst>
        </pc:picChg>
      </pc:sldChg>
      <pc:sldChg chg="delSp mod">
        <pc:chgData name="Willy Tieleman" userId="68f9e5fda55f5c91" providerId="LiveId" clId="{F06853AE-86C9-4F26-B991-17C4072B113D}" dt="2026-05-30T14:17:00.567" v="7" actId="478"/>
        <pc:sldMkLst>
          <pc:docMk/>
          <pc:sldMk cId="450875614" sldId="546"/>
        </pc:sldMkLst>
        <pc:spChg chg="del">
          <ac:chgData name="Willy Tieleman" userId="68f9e5fda55f5c91" providerId="LiveId" clId="{F06853AE-86C9-4F26-B991-17C4072B113D}" dt="2026-05-30T14:17:00.567" v="7" actId="478"/>
          <ac:spMkLst>
            <pc:docMk/>
            <pc:sldMk cId="450875614" sldId="546"/>
            <ac:spMk id="11" creationId="{7AFF3977-971C-605D-E33C-F730F50AF31F}"/>
          </ac:spMkLst>
        </pc:spChg>
        <pc:picChg chg="del">
          <ac:chgData name="Willy Tieleman" userId="68f9e5fda55f5c91" providerId="LiveId" clId="{F06853AE-86C9-4F26-B991-17C4072B113D}" dt="2026-05-30T14:16:58.113" v="4" actId="478"/>
          <ac:picMkLst>
            <pc:docMk/>
            <pc:sldMk cId="450875614" sldId="546"/>
            <ac:picMk id="5" creationId="{8B077695-4F7E-73C4-1CFB-F4997577A639}"/>
          </ac:picMkLst>
        </pc:picChg>
        <pc:picChg chg="del">
          <ac:chgData name="Willy Tieleman" userId="68f9e5fda55f5c91" providerId="LiveId" clId="{F06853AE-86C9-4F26-B991-17C4072B113D}" dt="2026-05-30T14:16:59.870" v="6" actId="478"/>
          <ac:picMkLst>
            <pc:docMk/>
            <pc:sldMk cId="450875614" sldId="546"/>
            <ac:picMk id="12" creationId="{C7D85C09-F322-CDB4-87A7-0757782B2132}"/>
          </ac:picMkLst>
        </pc:picChg>
        <pc:picChg chg="del">
          <ac:chgData name="Willy Tieleman" userId="68f9e5fda55f5c91" providerId="LiveId" clId="{F06853AE-86C9-4F26-B991-17C4072B113D}" dt="2026-05-30T14:16:58.872" v="5" actId="478"/>
          <ac:picMkLst>
            <pc:docMk/>
            <pc:sldMk cId="450875614" sldId="546"/>
            <ac:picMk id="18" creationId="{4FB70AE5-FE8F-414E-6154-40BCFDC563B6}"/>
          </ac:picMkLst>
        </pc:picChg>
      </pc:sldChg>
      <pc:sldChg chg="del">
        <pc:chgData name="Willy Tieleman" userId="68f9e5fda55f5c91" providerId="LiveId" clId="{F06853AE-86C9-4F26-B991-17C4072B113D}" dt="2026-05-30T14:18:17.760" v="42" actId="2696"/>
        <pc:sldMkLst>
          <pc:docMk/>
          <pc:sldMk cId="2847323139" sldId="547"/>
        </pc:sldMkLst>
      </pc:sldChg>
      <pc:sldChg chg="delSp mod">
        <pc:chgData name="Willy Tieleman" userId="68f9e5fda55f5c91" providerId="LiveId" clId="{F06853AE-86C9-4F26-B991-17C4072B113D}" dt="2026-05-30T14:17:31.048" v="29" actId="478"/>
        <pc:sldMkLst>
          <pc:docMk/>
          <pc:sldMk cId="4219848110" sldId="552"/>
        </pc:sldMkLst>
        <pc:spChg chg="del">
          <ac:chgData name="Willy Tieleman" userId="68f9e5fda55f5c91" providerId="LiveId" clId="{F06853AE-86C9-4F26-B991-17C4072B113D}" dt="2026-05-30T14:17:31.048" v="29" actId="478"/>
          <ac:spMkLst>
            <pc:docMk/>
            <pc:sldMk cId="4219848110" sldId="552"/>
            <ac:spMk id="11" creationId="{498704FA-321C-56F4-5298-AC56458598B2}"/>
          </ac:spMkLst>
        </pc:spChg>
        <pc:picChg chg="del">
          <ac:chgData name="Willy Tieleman" userId="68f9e5fda55f5c91" providerId="LiveId" clId="{F06853AE-86C9-4F26-B991-17C4072B113D}" dt="2026-05-30T14:17:29.052" v="26" actId="478"/>
          <ac:picMkLst>
            <pc:docMk/>
            <pc:sldMk cId="4219848110" sldId="552"/>
            <ac:picMk id="5" creationId="{F5C5E949-8E4E-252C-6AC1-47ED5979CA58}"/>
          </ac:picMkLst>
        </pc:picChg>
        <pc:picChg chg="del">
          <ac:chgData name="Willy Tieleman" userId="68f9e5fda55f5c91" providerId="LiveId" clId="{F06853AE-86C9-4F26-B991-17C4072B113D}" dt="2026-05-30T14:17:30.411" v="28" actId="478"/>
          <ac:picMkLst>
            <pc:docMk/>
            <pc:sldMk cId="4219848110" sldId="552"/>
            <ac:picMk id="12" creationId="{309750DB-C7B5-C617-64B1-EEB6246E7EB1}"/>
          </ac:picMkLst>
        </pc:picChg>
        <pc:picChg chg="del">
          <ac:chgData name="Willy Tieleman" userId="68f9e5fda55f5c91" providerId="LiveId" clId="{F06853AE-86C9-4F26-B991-17C4072B113D}" dt="2026-05-30T14:17:29.683" v="27" actId="478"/>
          <ac:picMkLst>
            <pc:docMk/>
            <pc:sldMk cId="4219848110" sldId="552"/>
            <ac:picMk id="18" creationId="{C432A863-BB41-27EC-E705-C0A88376B1B9}"/>
          </ac:picMkLst>
        </pc:picChg>
      </pc:sldChg>
      <pc:sldChg chg="delSp mod">
        <pc:chgData name="Willy Tieleman" userId="68f9e5fda55f5c91" providerId="LiveId" clId="{F06853AE-86C9-4F26-B991-17C4072B113D}" dt="2026-05-30T14:17:39.594" v="37" actId="478"/>
        <pc:sldMkLst>
          <pc:docMk/>
          <pc:sldMk cId="1073763597" sldId="553"/>
        </pc:sldMkLst>
        <pc:spChg chg="del">
          <ac:chgData name="Willy Tieleman" userId="68f9e5fda55f5c91" providerId="LiveId" clId="{F06853AE-86C9-4F26-B991-17C4072B113D}" dt="2026-05-30T14:17:39.594" v="37" actId="478"/>
          <ac:spMkLst>
            <pc:docMk/>
            <pc:sldMk cId="1073763597" sldId="553"/>
            <ac:spMk id="11" creationId="{05A5FB3E-5539-9EE6-99E2-67C3399126AF}"/>
          </ac:spMkLst>
        </pc:spChg>
        <pc:picChg chg="del">
          <ac:chgData name="Willy Tieleman" userId="68f9e5fda55f5c91" providerId="LiveId" clId="{F06853AE-86C9-4F26-B991-17C4072B113D}" dt="2026-05-30T14:17:37.803" v="34" actId="478"/>
          <ac:picMkLst>
            <pc:docMk/>
            <pc:sldMk cId="1073763597" sldId="553"/>
            <ac:picMk id="5" creationId="{84DB2430-CE8D-65C6-ED7C-00FD02784411}"/>
          </ac:picMkLst>
        </pc:picChg>
        <pc:picChg chg="del">
          <ac:chgData name="Willy Tieleman" userId="68f9e5fda55f5c91" providerId="LiveId" clId="{F06853AE-86C9-4F26-B991-17C4072B113D}" dt="2026-05-30T14:17:39.060" v="36" actId="478"/>
          <ac:picMkLst>
            <pc:docMk/>
            <pc:sldMk cId="1073763597" sldId="553"/>
            <ac:picMk id="12" creationId="{12414D8E-827B-9924-F181-CD44AB643C84}"/>
          </ac:picMkLst>
        </pc:picChg>
        <pc:picChg chg="del">
          <ac:chgData name="Willy Tieleman" userId="68f9e5fda55f5c91" providerId="LiveId" clId="{F06853AE-86C9-4F26-B991-17C4072B113D}" dt="2026-05-30T14:17:38.423" v="35" actId="478"/>
          <ac:picMkLst>
            <pc:docMk/>
            <pc:sldMk cId="1073763597" sldId="553"/>
            <ac:picMk id="18" creationId="{2083F86E-E932-BFFD-CC54-F025FBDA2CA1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aantal cabottragopanen in stamboek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v>haan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trag!$A$130:$A$143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trag!$B$130:$B$143</c:f>
              <c:numCache>
                <c:formatCode>General</c:formatCode>
                <c:ptCount val="14"/>
                <c:pt idx="0">
                  <c:v>15</c:v>
                </c:pt>
                <c:pt idx="1">
                  <c:v>25</c:v>
                </c:pt>
                <c:pt idx="2">
                  <c:v>29</c:v>
                </c:pt>
                <c:pt idx="3">
                  <c:v>50</c:v>
                </c:pt>
                <c:pt idx="4">
                  <c:v>78</c:v>
                </c:pt>
                <c:pt idx="5">
                  <c:v>91</c:v>
                </c:pt>
                <c:pt idx="6">
                  <c:v>115</c:v>
                </c:pt>
                <c:pt idx="7">
                  <c:v>165</c:v>
                </c:pt>
                <c:pt idx="8">
                  <c:v>199</c:v>
                </c:pt>
                <c:pt idx="9">
                  <c:v>202</c:v>
                </c:pt>
                <c:pt idx="10">
                  <c:v>235</c:v>
                </c:pt>
                <c:pt idx="11">
                  <c:v>265</c:v>
                </c:pt>
                <c:pt idx="12">
                  <c:v>266</c:v>
                </c:pt>
                <c:pt idx="13">
                  <c:v>280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EC-4E0D-9DC3-F0961F0E1D7E}"/>
            </c:ext>
          </c:extLst>
        </c:ser>
        <c:ser>
          <c:idx val="0"/>
          <c:order val="1"/>
          <c:tx>
            <c:v>hen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trag!$A$130:$A$143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trag!$C$130:$C$143</c:f>
              <c:numCache>
                <c:formatCode>General</c:formatCode>
                <c:ptCount val="14"/>
                <c:pt idx="0">
                  <c:v>10</c:v>
                </c:pt>
                <c:pt idx="1">
                  <c:v>31</c:v>
                </c:pt>
                <c:pt idx="2">
                  <c:v>39</c:v>
                </c:pt>
                <c:pt idx="3">
                  <c:v>53</c:v>
                </c:pt>
                <c:pt idx="4">
                  <c:v>83</c:v>
                </c:pt>
                <c:pt idx="5">
                  <c:v>106</c:v>
                </c:pt>
                <c:pt idx="6">
                  <c:v>115</c:v>
                </c:pt>
                <c:pt idx="7">
                  <c:v>164</c:v>
                </c:pt>
                <c:pt idx="8">
                  <c:v>211</c:v>
                </c:pt>
                <c:pt idx="9">
                  <c:v>215</c:v>
                </c:pt>
                <c:pt idx="10">
                  <c:v>271</c:v>
                </c:pt>
                <c:pt idx="11">
                  <c:v>290</c:v>
                </c:pt>
                <c:pt idx="12">
                  <c:v>297</c:v>
                </c:pt>
                <c:pt idx="13">
                  <c:v>289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EC-4E0D-9DC3-F0961F0E1D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74927151"/>
        <c:axId val="1974927631"/>
      </c:barChart>
      <c:catAx>
        <c:axId val="19749271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1974927631"/>
        <c:crosses val="autoZero"/>
        <c:auto val="1"/>
        <c:lblAlgn val="ctr"/>
        <c:lblOffset val="100"/>
        <c:noMultiLvlLbl val="0"/>
      </c:catAx>
      <c:valAx>
        <c:axId val="19749276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19749271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BE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aantal satyrtragopanen in stamboek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v>haan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trag!$A$130:$A$143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trag!$D$130:$D$143</c:f>
              <c:numCache>
                <c:formatCode>General</c:formatCode>
                <c:ptCount val="14"/>
                <c:pt idx="0">
                  <c:v>22</c:v>
                </c:pt>
                <c:pt idx="1">
                  <c:v>42</c:v>
                </c:pt>
                <c:pt idx="2">
                  <c:v>65</c:v>
                </c:pt>
                <c:pt idx="3">
                  <c:v>103</c:v>
                </c:pt>
                <c:pt idx="4">
                  <c:v>139</c:v>
                </c:pt>
                <c:pt idx="5">
                  <c:v>178</c:v>
                </c:pt>
                <c:pt idx="6">
                  <c:v>212</c:v>
                </c:pt>
                <c:pt idx="7">
                  <c:v>258</c:v>
                </c:pt>
                <c:pt idx="8">
                  <c:v>300</c:v>
                </c:pt>
                <c:pt idx="9">
                  <c:v>375</c:v>
                </c:pt>
                <c:pt idx="10">
                  <c:v>407</c:v>
                </c:pt>
                <c:pt idx="11">
                  <c:v>444</c:v>
                </c:pt>
                <c:pt idx="12">
                  <c:v>466</c:v>
                </c:pt>
                <c:pt idx="13">
                  <c:v>492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BF-4B58-B374-F7DF7BB5A65A}"/>
            </c:ext>
          </c:extLst>
        </c:ser>
        <c:ser>
          <c:idx val="0"/>
          <c:order val="1"/>
          <c:tx>
            <c:v>hen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trag!$A$130:$A$143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trag!$E$130:$E$143</c:f>
              <c:numCache>
                <c:formatCode>General</c:formatCode>
                <c:ptCount val="14"/>
                <c:pt idx="0">
                  <c:v>21</c:v>
                </c:pt>
                <c:pt idx="1">
                  <c:v>51</c:v>
                </c:pt>
                <c:pt idx="2">
                  <c:v>72</c:v>
                </c:pt>
                <c:pt idx="3">
                  <c:v>103</c:v>
                </c:pt>
                <c:pt idx="4">
                  <c:v>113</c:v>
                </c:pt>
                <c:pt idx="5">
                  <c:v>127</c:v>
                </c:pt>
                <c:pt idx="6">
                  <c:v>169</c:v>
                </c:pt>
                <c:pt idx="7">
                  <c:v>209</c:v>
                </c:pt>
                <c:pt idx="8">
                  <c:v>256</c:v>
                </c:pt>
                <c:pt idx="9">
                  <c:v>319</c:v>
                </c:pt>
                <c:pt idx="10">
                  <c:v>369</c:v>
                </c:pt>
                <c:pt idx="11">
                  <c:v>471</c:v>
                </c:pt>
                <c:pt idx="12">
                  <c:v>504</c:v>
                </c:pt>
                <c:pt idx="13">
                  <c:v>498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BF-4B58-B374-F7DF7BB5A6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74927151"/>
        <c:axId val="1974927631"/>
      </c:barChart>
      <c:catAx>
        <c:axId val="19749271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1974927631"/>
        <c:crosses val="autoZero"/>
        <c:auto val="1"/>
        <c:lblAlgn val="ctr"/>
        <c:lblOffset val="100"/>
        <c:noMultiLvlLbl val="0"/>
      </c:catAx>
      <c:valAx>
        <c:axId val="19749276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19749271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BE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aantal temmincktragopanen in stamboek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v>haan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trag!$A$130:$A$143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trag!$F$130:$F$143</c:f>
              <c:numCache>
                <c:formatCode>General</c:formatCode>
                <c:ptCount val="14"/>
                <c:pt idx="0">
                  <c:v>10</c:v>
                </c:pt>
                <c:pt idx="1">
                  <c:v>16</c:v>
                </c:pt>
                <c:pt idx="2">
                  <c:v>40</c:v>
                </c:pt>
                <c:pt idx="3">
                  <c:v>59</c:v>
                </c:pt>
                <c:pt idx="4">
                  <c:v>80</c:v>
                </c:pt>
                <c:pt idx="5">
                  <c:v>111</c:v>
                </c:pt>
                <c:pt idx="6">
                  <c:v>130</c:v>
                </c:pt>
                <c:pt idx="7">
                  <c:v>192</c:v>
                </c:pt>
                <c:pt idx="8">
                  <c:v>249</c:v>
                </c:pt>
                <c:pt idx="9">
                  <c:v>312</c:v>
                </c:pt>
                <c:pt idx="10">
                  <c:v>360</c:v>
                </c:pt>
                <c:pt idx="11">
                  <c:v>415</c:v>
                </c:pt>
                <c:pt idx="12">
                  <c:v>477</c:v>
                </c:pt>
                <c:pt idx="13">
                  <c:v>520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6C-4648-8FB9-0CAC48F11856}"/>
            </c:ext>
          </c:extLst>
        </c:ser>
        <c:ser>
          <c:idx val="0"/>
          <c:order val="1"/>
          <c:tx>
            <c:v>hen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trag!$A$130:$A$143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trag!$G$130:$G$143</c:f>
              <c:numCache>
                <c:formatCode>General</c:formatCode>
                <c:ptCount val="14"/>
                <c:pt idx="0">
                  <c:v>11</c:v>
                </c:pt>
                <c:pt idx="1">
                  <c:v>12</c:v>
                </c:pt>
                <c:pt idx="2">
                  <c:v>45</c:v>
                </c:pt>
                <c:pt idx="3">
                  <c:v>69</c:v>
                </c:pt>
                <c:pt idx="4">
                  <c:v>104</c:v>
                </c:pt>
                <c:pt idx="5">
                  <c:v>126</c:v>
                </c:pt>
                <c:pt idx="6">
                  <c:v>153</c:v>
                </c:pt>
                <c:pt idx="7">
                  <c:v>201</c:v>
                </c:pt>
                <c:pt idx="8">
                  <c:v>264</c:v>
                </c:pt>
                <c:pt idx="9">
                  <c:v>313</c:v>
                </c:pt>
                <c:pt idx="10">
                  <c:v>355</c:v>
                </c:pt>
                <c:pt idx="11">
                  <c:v>430</c:v>
                </c:pt>
                <c:pt idx="12">
                  <c:v>485</c:v>
                </c:pt>
                <c:pt idx="13">
                  <c:v>495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6C-4648-8FB9-0CAC48F118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74927151"/>
        <c:axId val="1974927631"/>
      </c:barChart>
      <c:catAx>
        <c:axId val="19749271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1974927631"/>
        <c:crosses val="autoZero"/>
        <c:auto val="1"/>
        <c:lblAlgn val="ctr"/>
        <c:lblOffset val="100"/>
        <c:noMultiLvlLbl val="0"/>
      </c:catAx>
      <c:valAx>
        <c:axId val="19749276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19749271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BE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BE" sz="2000" b="1"/>
              <a:t>DNA onderzoek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v>zuiver</c:v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trag!$J$26:$J$28</c:f>
              <c:strCache>
                <c:ptCount val="3"/>
                <c:pt idx="0">
                  <c:v>cabot</c:v>
                </c:pt>
                <c:pt idx="1">
                  <c:v>satyr</c:v>
                </c:pt>
                <c:pt idx="2">
                  <c:v>temminck</c:v>
                </c:pt>
              </c:strCache>
            </c:strRef>
          </c:cat>
          <c:val>
            <c:numRef>
              <c:f>trag!$K$26:$K$28</c:f>
              <c:numCache>
                <c:formatCode>General</c:formatCode>
                <c:ptCount val="3"/>
                <c:pt idx="0">
                  <c:v>313</c:v>
                </c:pt>
                <c:pt idx="1">
                  <c:v>309</c:v>
                </c:pt>
                <c:pt idx="2">
                  <c:v>203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2D-41AD-BEFE-E555CB0A7FEA}"/>
            </c:ext>
          </c:extLst>
        </c:ser>
        <c:ser>
          <c:idx val="1"/>
          <c:order val="1"/>
          <c:tx>
            <c:v>kruising</c:v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trag!$J$26:$J$28</c:f>
              <c:strCache>
                <c:ptCount val="3"/>
                <c:pt idx="0">
                  <c:v>cabot</c:v>
                </c:pt>
                <c:pt idx="1">
                  <c:v>satyr</c:v>
                </c:pt>
                <c:pt idx="2">
                  <c:v>temminck</c:v>
                </c:pt>
              </c:strCache>
            </c:strRef>
          </c:cat>
          <c:val>
            <c:numRef>
              <c:f>trag!$L$26:$L$28</c:f>
              <c:numCache>
                <c:formatCode>General</c:formatCode>
                <c:ptCount val="3"/>
                <c:pt idx="0">
                  <c:v>44</c:v>
                </c:pt>
                <c:pt idx="1">
                  <c:v>83</c:v>
                </c:pt>
                <c:pt idx="2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2D-41AD-BEFE-E555CB0A7F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62418560"/>
        <c:axId val="462423840"/>
      </c:barChart>
      <c:catAx>
        <c:axId val="462418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462423840"/>
        <c:crosses val="autoZero"/>
        <c:auto val="1"/>
        <c:lblAlgn val="ctr"/>
        <c:lblOffset val="100"/>
        <c:noMultiLvlLbl val="0"/>
      </c:catAx>
      <c:valAx>
        <c:axId val="462423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462418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269444444444447"/>
          <c:y val="0.89409667541557303"/>
          <c:w val="0.37072200349956258"/>
          <c:h val="7.81255468066491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B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90447-B53B-4E54-BBA3-57858AD2C79D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17CA0-CE65-493D-86AB-B8069BFF295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37963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A3996E-0EAA-420D-86E0-E8C42636056C}" type="slidenum">
              <a:rPr lang="nl-BE" smtClean="0"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17357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2B4BCD-CEB3-B372-12CE-5EA195D49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A2E39A7-F568-0170-AECE-FDE19182CF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88F5C2E-878F-39AC-50EA-087659DC1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E7FDF-7CB0-4CBA-B08C-716538159364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B08A591-281B-DC81-D03D-504AEEC1E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85CB5FA-1B12-B0FA-EFDB-D6FA7F3FD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5F51-C440-43EE-82E6-E9F75650BC1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0031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3B8F54-639C-866B-868D-0F23017E3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44FCC52-25A6-0D89-6D69-33207CEFD9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90924F5-F1C6-7388-CB51-AAF5BA1F8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E7FDF-7CB0-4CBA-B08C-716538159364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3507EA3-860D-E4AD-4F5D-8273FFCFD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3C2AF4B-17BC-B5F3-3978-B4B0F4D5C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5F51-C440-43EE-82E6-E9F75650BC1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16471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B9A30EF8-A944-B987-CB43-8B59F557EB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A9DAFAE-7F81-531E-378F-F498420AB8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F339521-AF16-4DF2-222F-31D87ADF9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E7FDF-7CB0-4CBA-B08C-716538159364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52A3F83-F7F2-84AF-399A-7A3FDD403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03DF8AC-F573-4EA2-22C3-CFEE95951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5F51-C440-43EE-82E6-E9F75650BC1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84454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E57DD6-9099-432A-5B0F-91F7CC3A8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06343CF-A832-F157-4B9B-EB15E4373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81AE2B4-5FD9-5FC0-233C-913C87FC5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E7FDF-7CB0-4CBA-B08C-716538159364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8E41B93-712C-6D4D-644E-733151E18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CB72977-56C1-C08F-BA30-4FD522C61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5F51-C440-43EE-82E6-E9F75650BC1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91027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B6E42B-07AD-7D64-D4F8-9EEEA3ACF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CB5DE7E-70B9-8E89-D72D-8FFD3E3349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1F822F0-9B6E-2184-D6E9-FC9EF00DA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E7FDF-7CB0-4CBA-B08C-716538159364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C6FAB4F-D541-ADF3-6BFA-4FA886F52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AEE8251-DD1E-7336-93DD-EB3684C55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5F51-C440-43EE-82E6-E9F75650BC1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48984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80442C-C1F1-670D-C51A-CD6EEFB1A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F27F001-04CF-F816-A8F9-B6477BE13F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DD2B63B-0D73-24EB-BCF1-97361B4F13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FBBB1C1-5471-B1FA-61A0-7CF88B066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E7FDF-7CB0-4CBA-B08C-716538159364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E88B86C-C8FE-0F15-2F18-81A6A2A0A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C7E6ABA-D958-2205-214E-476FC4EB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5F51-C440-43EE-82E6-E9F75650BC1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53515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BFBA58-0745-AA59-2D74-C5D2F6939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449C4F4-821A-B4FB-ADD9-A99412B80A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A0187FD-47EF-9017-1F8E-36AF0C8BAB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7A21BFE-3B51-717F-AEFA-BA2B5A33E3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68F4669-9A58-1169-2D23-0D69BCDFA3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91B1181-190B-4346-84A6-EBFC874B9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E7FDF-7CB0-4CBA-B08C-716538159364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01F35C80-C4AA-4107-395C-2774328C4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2D9B2DF-8F96-0EFB-4495-B2AEE9EAF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5F51-C440-43EE-82E6-E9F75650BC1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03480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CC1661-2979-CDDA-4068-440FEE0CD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C6A5D9E-BC24-C4F0-2CD4-87066F796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E7FDF-7CB0-4CBA-B08C-716538159364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7CE9E9C-DC16-F8E4-FFCB-F115059DB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17DA0D0-C61E-A130-69FD-6FCA1FE1A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5F51-C440-43EE-82E6-E9F75650BC1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53760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A17FD23-4740-518A-9D56-80D91D26B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E7FDF-7CB0-4CBA-B08C-716538159364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216F80D-617F-A0ED-A040-ADA11CF19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FDA20B1-3CE9-C5B8-4863-504EB04D5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5F51-C440-43EE-82E6-E9F75650BC1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4432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61126C-2993-9BA9-6839-2F6458595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B766540-A703-F805-9AD2-DD2524432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EB65EB8-109E-611A-AD55-7CF88042A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080E176-01FB-068B-42FA-75292CD86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E7FDF-7CB0-4CBA-B08C-716538159364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5CCD038-A3BD-9C99-6C18-23B0C35D1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B55EBCB-B0BC-B8E8-C460-4150C1EC7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5F51-C440-43EE-82E6-E9F75650BC1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54521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EA30CB-71B1-F0F9-D35E-D6526859E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C6C12C1-CEFB-073C-8603-D588AB833E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724ED08-F2C5-DD38-8F50-6C6D3967E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4E87907-F409-4F38-0E2B-9D7D61BC7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E7FDF-7CB0-4CBA-B08C-716538159364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6CAA5EF-2A07-4A7D-9EFB-1E72ED2D9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64F64B7-D564-2341-F300-4023759FE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5F51-C440-43EE-82E6-E9F75650BC1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09398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C807140-B056-29D7-61F3-8ED8699F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1ADE105-5373-F9B8-38AD-E02C9A5AC8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324D605-0F1B-BDF9-1D9E-B358292951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2E7FDF-7CB0-4CBA-B08C-716538159364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BDE46C3-F597-FEA8-978F-D09A1BBC5A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D0674FE-31EF-1E03-2594-507C929781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355F51-C440-43EE-82E6-E9F75650BC1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37577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D95B3-4D2C-817E-56E7-DECC4FBB1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EAD1B678-0BE3-C84A-6177-45B1C37028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489486"/>
            <a:ext cx="2590800" cy="302361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113C5F6-5BF9-4C87-099F-86641A590CBF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CE89233-E0AD-7D12-E1CB-2567E6B5CA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45886443-BFC7-91C7-9E7A-8549FFF2D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18229225-D63D-0620-9925-1B48F95521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-38101" y="0"/>
            <a:ext cx="12325351" cy="880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el 4">
            <a:extLst>
              <a:ext uri="{FF2B5EF4-FFF2-40B4-BE49-F238E27FC236}">
                <a16:creationId xmlns:a16="http://schemas.microsoft.com/office/drawing/2014/main" id="{F0A0C053-660A-C722-D9DB-B6408FB63216}"/>
              </a:ext>
            </a:extLst>
          </p:cNvPr>
          <p:cNvSpPr txBox="1">
            <a:spLocks/>
          </p:cNvSpPr>
          <p:nvPr/>
        </p:nvSpPr>
        <p:spPr bwMode="black">
          <a:xfrm>
            <a:off x="3386867" y="1811292"/>
            <a:ext cx="8900384" cy="180075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rgbClr val="142233"/>
                </a:solidFill>
              </a:rPr>
              <a:t>FOCUSGROEP</a:t>
            </a:r>
            <a:br>
              <a:rPr lang="en-US" sz="5400" dirty="0">
                <a:solidFill>
                  <a:srgbClr val="142233"/>
                </a:solidFill>
              </a:rPr>
            </a:br>
            <a:r>
              <a:rPr lang="en-US" sz="5400" dirty="0">
                <a:solidFill>
                  <a:srgbClr val="142233"/>
                </a:solidFill>
              </a:rPr>
              <a:t>STATUS December 2025</a:t>
            </a:r>
            <a:endParaRPr lang="nl-NL" sz="5400" dirty="0">
              <a:solidFill>
                <a:srgbClr val="142233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2A49EC9-FC91-BF12-1FEF-AE398ABDC987}"/>
              </a:ext>
            </a:extLst>
          </p:cNvPr>
          <p:cNvSpPr/>
          <p:nvPr/>
        </p:nvSpPr>
        <p:spPr>
          <a:xfrm>
            <a:off x="2141700" y="120605"/>
            <a:ext cx="9855169" cy="850808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ubtitel 2">
            <a:extLst>
              <a:ext uri="{FF2B5EF4-FFF2-40B4-BE49-F238E27FC236}">
                <a16:creationId xmlns:a16="http://schemas.microsoft.com/office/drawing/2014/main" id="{D0D29BAB-AFFF-DA7D-D19B-80312933E4D8}"/>
              </a:ext>
            </a:extLst>
          </p:cNvPr>
          <p:cNvSpPr txBox="1">
            <a:spLocks/>
          </p:cNvSpPr>
          <p:nvPr/>
        </p:nvSpPr>
        <p:spPr>
          <a:xfrm>
            <a:off x="3421079" y="213941"/>
            <a:ext cx="8500062" cy="52058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b="1" dirty="0">
                <a:solidFill>
                  <a:srgbClr val="F5F4F2"/>
                </a:solidFill>
                <a:latin typeface="+mj-lt"/>
                <a:ea typeface="+mj-ea"/>
                <a:cs typeface="+mj-cs"/>
              </a:rPr>
              <a:t>Tragopanen</a:t>
            </a:r>
            <a:endParaRPr lang="nl-NL" sz="3600" b="1" dirty="0">
              <a:solidFill>
                <a:srgbClr val="F5F4F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1B0A2B9-1CDB-6BD1-E0A1-FE62F7FDD04A}"/>
              </a:ext>
            </a:extLst>
          </p:cNvPr>
          <p:cNvSpPr txBox="1"/>
          <p:nvPr/>
        </p:nvSpPr>
        <p:spPr>
          <a:xfrm>
            <a:off x="6681651" y="6162239"/>
            <a:ext cx="4152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/>
              <a:t>Jaarverslag </a:t>
            </a:r>
            <a:r>
              <a:rPr lang="nl-BE" dirty="0" err="1"/>
              <a:t>focusgroepTragopanen</a:t>
            </a:r>
            <a:r>
              <a:rPr lang="nl-BE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4019911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B4E8F3-A89B-DF82-1FA8-311953B5F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18CEB-1B1E-71F9-52A4-192A48D04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8850FFD3-3B05-376A-E6D1-DD9E695A19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489486"/>
            <a:ext cx="2590800" cy="302361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E0A29B-5E95-25AF-221D-8480FBF7890F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6DB8BD89-6E4E-6574-8A23-344E4D667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A327584B-7690-EEAC-3FF6-36124770C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E7F7FB8D-7342-4C3B-3E77-4A75A519C3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0" y="0"/>
            <a:ext cx="12325351" cy="880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15">
            <a:extLst>
              <a:ext uri="{FF2B5EF4-FFF2-40B4-BE49-F238E27FC236}">
                <a16:creationId xmlns:a16="http://schemas.microsoft.com/office/drawing/2014/main" id="{5F5D3C49-3B88-7E76-267C-87254284BE7B}"/>
              </a:ext>
            </a:extLst>
          </p:cNvPr>
          <p:cNvSpPr/>
          <p:nvPr/>
        </p:nvSpPr>
        <p:spPr>
          <a:xfrm>
            <a:off x="2141700" y="76200"/>
            <a:ext cx="9740605" cy="809625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>
                <a:solidFill>
                  <a:schemeClr val="bg1"/>
                </a:solidFill>
              </a:rPr>
              <a:t>OPMERKINGEN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T.A.V</a:t>
            </a:r>
            <a:r>
              <a:rPr lang="en-US" sz="3600" dirty="0">
                <a:solidFill>
                  <a:schemeClr val="bg1"/>
                </a:solidFill>
              </a:rPr>
              <a:t>. </a:t>
            </a:r>
            <a:r>
              <a:rPr lang="en-US" sz="3600" dirty="0" err="1">
                <a:solidFill>
                  <a:schemeClr val="bg1"/>
                </a:solidFill>
              </a:rPr>
              <a:t>BESTANDSOPBOUW</a:t>
            </a:r>
            <a:endParaRPr lang="en-US" sz="36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ubtitel 2">
            <a:extLst>
              <a:ext uri="{FF2B5EF4-FFF2-40B4-BE49-F238E27FC236}">
                <a16:creationId xmlns:a16="http://schemas.microsoft.com/office/drawing/2014/main" id="{CB30B8C2-49FC-7D1F-6F8D-BF30D26F094F}"/>
              </a:ext>
            </a:extLst>
          </p:cNvPr>
          <p:cNvSpPr txBox="1">
            <a:spLocks/>
          </p:cNvSpPr>
          <p:nvPr/>
        </p:nvSpPr>
        <p:spPr>
          <a:xfrm>
            <a:off x="2719551" y="1935999"/>
            <a:ext cx="9064192" cy="3959976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0" b="1" dirty="0" err="1">
                <a:latin typeface="+mj-lt"/>
                <a:ea typeface="+mj-ea"/>
                <a:cs typeface="+mj-cs"/>
              </a:rPr>
              <a:t>Beperkt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aantal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deelnemers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vragen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ringen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voor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hun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tragopanen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</a:p>
          <a:p>
            <a:endParaRPr lang="en-US" sz="7000" b="1" dirty="0">
              <a:latin typeface="+mj-lt"/>
              <a:ea typeface="+mj-ea"/>
              <a:cs typeface="+mj-cs"/>
            </a:endParaRPr>
          </a:p>
          <a:p>
            <a:r>
              <a:rPr lang="en-US" sz="7000" b="1" dirty="0" err="1">
                <a:latin typeface="+mj-lt"/>
                <a:ea typeface="+mj-ea"/>
                <a:cs typeface="+mj-cs"/>
              </a:rPr>
              <a:t>Een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beperkt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aantal</a:t>
            </a:r>
            <a:r>
              <a:rPr lang="en-US" sz="7000" b="1" dirty="0">
                <a:latin typeface="+mj-lt"/>
                <a:ea typeface="+mj-ea"/>
                <a:cs typeface="+mj-cs"/>
              </a:rPr>
              <a:t> van de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nafok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wordt</a:t>
            </a:r>
            <a:r>
              <a:rPr lang="en-US" sz="7000" b="1" dirty="0">
                <a:latin typeface="+mj-lt"/>
                <a:ea typeface="+mj-ea"/>
                <a:cs typeface="+mj-cs"/>
              </a:rPr>
              <a:t> maar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geringd</a:t>
            </a:r>
            <a:r>
              <a:rPr lang="en-US" sz="7000" b="1" dirty="0">
                <a:latin typeface="+mj-lt"/>
                <a:ea typeface="+mj-ea"/>
                <a:cs typeface="+mj-cs"/>
              </a:rPr>
              <a:t> met TR-ring </a:t>
            </a:r>
          </a:p>
          <a:p>
            <a:endParaRPr lang="en-US" sz="7000" b="1" dirty="0">
              <a:latin typeface="+mj-lt"/>
              <a:ea typeface="+mj-ea"/>
              <a:cs typeface="+mj-cs"/>
            </a:endParaRPr>
          </a:p>
          <a:p>
            <a:r>
              <a:rPr lang="en-US" sz="7000" b="1" dirty="0">
                <a:latin typeface="+mj-lt"/>
                <a:ea typeface="+mj-ea"/>
                <a:cs typeface="+mj-cs"/>
              </a:rPr>
              <a:t>Ze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ringen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hun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jongen</a:t>
            </a:r>
            <a:r>
              <a:rPr lang="en-US" sz="7000" b="1" dirty="0">
                <a:latin typeface="+mj-lt"/>
                <a:ea typeface="+mj-ea"/>
                <a:cs typeface="+mj-cs"/>
              </a:rPr>
              <a:t> met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een</a:t>
            </a:r>
            <a:r>
              <a:rPr lang="en-US" sz="7000" b="1" dirty="0">
                <a:latin typeface="+mj-lt"/>
                <a:ea typeface="+mj-ea"/>
                <a:cs typeface="+mj-cs"/>
              </a:rPr>
              <a:t> TR-ring maar het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terug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sturen</a:t>
            </a:r>
            <a:r>
              <a:rPr lang="en-US" sz="7000" b="1" dirty="0">
                <a:latin typeface="+mj-lt"/>
                <a:ea typeface="+mj-ea"/>
                <a:cs typeface="+mj-cs"/>
              </a:rPr>
              <a:t> van het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stamboombriefje</a:t>
            </a:r>
            <a:r>
              <a:rPr lang="en-US" sz="7000" b="1" dirty="0">
                <a:latin typeface="+mj-lt"/>
                <a:ea typeface="+mj-ea"/>
                <a:cs typeface="+mj-cs"/>
              </a:rPr>
              <a:t> is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een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probleem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voor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een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groot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aantal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liefhebbers</a:t>
            </a:r>
            <a:endParaRPr lang="en-US" sz="7000" b="1" dirty="0">
              <a:latin typeface="+mj-lt"/>
              <a:ea typeface="+mj-ea"/>
              <a:cs typeface="+mj-cs"/>
            </a:endParaRPr>
          </a:p>
          <a:p>
            <a:r>
              <a:rPr lang="nl-NL" sz="7000" b="1" dirty="0">
                <a:latin typeface="+mj-lt"/>
                <a:ea typeface="+mj-ea"/>
                <a:cs typeface="+mj-cs"/>
              </a:rPr>
              <a:t>Mogelijkheid om deze ook via website focusgroep Tragopanen “MEMBERS ONLY” door te sturen</a:t>
            </a:r>
            <a:endParaRPr lang="en-US" sz="7000" b="1" dirty="0">
              <a:latin typeface="+mj-lt"/>
              <a:ea typeface="+mj-ea"/>
              <a:cs typeface="+mj-cs"/>
            </a:endParaRPr>
          </a:p>
          <a:p>
            <a:endParaRPr lang="en-US" sz="7000" b="1" dirty="0">
              <a:latin typeface="+mj-lt"/>
              <a:ea typeface="+mj-ea"/>
              <a:cs typeface="+mj-cs"/>
            </a:endParaRPr>
          </a:p>
          <a:p>
            <a:r>
              <a:rPr lang="en-US" sz="7000" b="1" dirty="0" err="1">
                <a:latin typeface="+mj-lt"/>
                <a:ea typeface="+mj-ea"/>
                <a:cs typeface="+mj-cs"/>
              </a:rPr>
              <a:t>Vraag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naar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stamboomdieren</a:t>
            </a:r>
            <a:r>
              <a:rPr lang="en-US" sz="7000" b="1" dirty="0">
                <a:latin typeface="+mj-lt"/>
                <a:ea typeface="+mj-ea"/>
                <a:cs typeface="+mj-cs"/>
              </a:rPr>
              <a:t> is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gedaald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vooral</a:t>
            </a:r>
            <a:r>
              <a:rPr lang="en-US" sz="7000" b="1" dirty="0">
                <a:latin typeface="+mj-lt"/>
                <a:ea typeface="+mj-ea"/>
                <a:cs typeface="+mj-cs"/>
              </a:rPr>
              <a:t> satyr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en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temminck</a:t>
            </a:r>
            <a:endParaRPr lang="en-US" sz="7000" b="1" dirty="0">
              <a:latin typeface="+mj-lt"/>
              <a:ea typeface="+mj-ea"/>
              <a:cs typeface="+mj-cs"/>
            </a:endParaRPr>
          </a:p>
          <a:p>
            <a:endParaRPr lang="en-US" sz="2400" b="1" dirty="0">
              <a:latin typeface="+mj-lt"/>
              <a:ea typeface="+mj-ea"/>
              <a:cs typeface="+mj-cs"/>
            </a:endParaRPr>
          </a:p>
          <a:p>
            <a:endParaRPr lang="en-US" sz="2400" b="1" dirty="0">
              <a:latin typeface="+mj-lt"/>
              <a:ea typeface="+mj-ea"/>
              <a:cs typeface="+mj-cs"/>
            </a:endParaRPr>
          </a:p>
          <a:p>
            <a:r>
              <a:rPr lang="en-US" sz="3600" b="1" dirty="0">
                <a:solidFill>
                  <a:srgbClr val="F5F4F2"/>
                </a:solidFill>
                <a:latin typeface="+mj-lt"/>
                <a:ea typeface="+mj-ea"/>
                <a:cs typeface="+mj-cs"/>
              </a:rPr>
              <a:t>.	POLYPLECTRON</a:t>
            </a:r>
            <a:endParaRPr lang="nl-NL" sz="3600" b="1" dirty="0">
              <a:solidFill>
                <a:srgbClr val="F5F4F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DB25689A-9C87-A6CF-12E2-0314DD85E0B1}"/>
              </a:ext>
            </a:extLst>
          </p:cNvPr>
          <p:cNvSpPr txBox="1"/>
          <p:nvPr/>
        </p:nvSpPr>
        <p:spPr>
          <a:xfrm>
            <a:off x="6867331" y="6214188"/>
            <a:ext cx="4152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/>
              <a:t>Jaarverslag </a:t>
            </a:r>
            <a:r>
              <a:rPr lang="nl-BE" dirty="0" err="1"/>
              <a:t>Tragopanenfocusgroep</a:t>
            </a:r>
            <a:r>
              <a:rPr lang="nl-BE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3816792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259751-9B46-24DE-43BA-B59AFBBF3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697EC-A8A1-3720-DD57-F3D81F67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96AAC7B2-8E3D-0FDF-C546-846A4708B3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489486"/>
            <a:ext cx="2590800" cy="302361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3D22016-362E-4F9C-FF09-CC1F8AF9E29C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68CF6C19-86D3-84F2-06CD-4FB5925792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9C2DC75A-ECE2-34EB-D751-9BC8F9FBD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54A6B1E6-45F7-6AA3-B781-BD714187C3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228393" y="0"/>
            <a:ext cx="12325351" cy="880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3DE0E84C-DC90-3128-9CDF-126E44709235}"/>
              </a:ext>
            </a:extLst>
          </p:cNvPr>
          <p:cNvSpPr/>
          <p:nvPr/>
        </p:nvSpPr>
        <p:spPr>
          <a:xfrm>
            <a:off x="2109744" y="1"/>
            <a:ext cx="9710781" cy="700152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/>
              <a:t>DOELSTELLINGEN</a:t>
            </a:r>
            <a:endParaRPr lang="en-US" sz="3600" dirty="0"/>
          </a:p>
        </p:txBody>
      </p:sp>
      <p:sp>
        <p:nvSpPr>
          <p:cNvPr id="3" name="Titel 4">
            <a:extLst>
              <a:ext uri="{FF2B5EF4-FFF2-40B4-BE49-F238E27FC236}">
                <a16:creationId xmlns:a16="http://schemas.microsoft.com/office/drawing/2014/main" id="{FE70EB88-7AF3-B25E-996F-07754EEAF16F}"/>
              </a:ext>
            </a:extLst>
          </p:cNvPr>
          <p:cNvSpPr txBox="1">
            <a:spLocks/>
          </p:cNvSpPr>
          <p:nvPr/>
        </p:nvSpPr>
        <p:spPr bwMode="black">
          <a:xfrm>
            <a:off x="2616101" y="219075"/>
            <a:ext cx="8552197" cy="648652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142233"/>
                </a:solidFill>
              </a:rPr>
              <a:t>Opbouwen en beheren van een </a:t>
            </a:r>
            <a:r>
              <a:rPr lang="nl-NL" sz="2800" dirty="0" err="1">
                <a:solidFill>
                  <a:srgbClr val="142233"/>
                </a:solidFill>
              </a:rPr>
              <a:t>soortzuivere</a:t>
            </a:r>
            <a:r>
              <a:rPr lang="nl-NL" sz="2800" dirty="0">
                <a:solidFill>
                  <a:srgbClr val="142233"/>
                </a:solidFill>
              </a:rPr>
              <a:t> populatie </a:t>
            </a:r>
            <a:r>
              <a:rPr lang="nl-NL" sz="2800" dirty="0" err="1">
                <a:solidFill>
                  <a:srgbClr val="142233"/>
                </a:solidFill>
              </a:rPr>
              <a:t>tragopanen</a:t>
            </a:r>
            <a:endParaRPr lang="nl-NL" sz="28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8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142233"/>
                </a:solidFill>
              </a:rPr>
              <a:t>Stamboek opmaken en beheren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8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142233"/>
                </a:solidFill>
              </a:rPr>
              <a:t>Project TR-ring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8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142233"/>
                </a:solidFill>
              </a:rPr>
              <a:t>Liefhebbers ondersteunen met aankoop en verkoop van soort zuivere </a:t>
            </a:r>
            <a:r>
              <a:rPr lang="nl-NL" sz="2800" dirty="0" err="1">
                <a:solidFill>
                  <a:srgbClr val="142233"/>
                </a:solidFill>
              </a:rPr>
              <a:t>tragopanen</a:t>
            </a:r>
            <a:r>
              <a:rPr lang="nl-NL" sz="2800" dirty="0">
                <a:solidFill>
                  <a:srgbClr val="142233"/>
                </a:solidFill>
              </a:rPr>
              <a:t> en het samenstellen van fokparen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8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800" dirty="0">
                <a:effectLst/>
                <a:latin typeface="+mn-lt"/>
                <a:ea typeface="Times New Roman" panose="02020603050405020304" pitchFamily="18" charset="0"/>
              </a:rPr>
              <a:t>1 vergadering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800" dirty="0">
              <a:effectLst/>
              <a:latin typeface="+mn-lt"/>
              <a:ea typeface="Times New Roman" panose="02020603050405020304" pitchFamily="18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800" dirty="0">
                <a:effectLst/>
                <a:latin typeface="+mn-lt"/>
                <a:ea typeface="Times New Roman" panose="02020603050405020304" pitchFamily="18" charset="0"/>
              </a:rPr>
              <a:t>DNA onderzoek </a:t>
            </a:r>
            <a:endParaRPr lang="nl-BE" sz="2800" dirty="0">
              <a:effectLst/>
              <a:latin typeface="+mn-lt"/>
              <a:ea typeface="Times New Roman" panose="02020603050405020304" pitchFamily="18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800" dirty="0">
              <a:solidFill>
                <a:srgbClr val="142233"/>
              </a:solidFill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9C7CB8C4-5E22-FAAE-42E5-434FB2C69AAB}"/>
              </a:ext>
            </a:extLst>
          </p:cNvPr>
          <p:cNvSpPr txBox="1"/>
          <p:nvPr/>
        </p:nvSpPr>
        <p:spPr>
          <a:xfrm>
            <a:off x="6876662" y="6353232"/>
            <a:ext cx="4152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/>
              <a:t>Jaarverslag </a:t>
            </a:r>
            <a:r>
              <a:rPr lang="nl-BE" dirty="0" err="1"/>
              <a:t>Tragopanenfocusgroep</a:t>
            </a:r>
            <a:r>
              <a:rPr lang="nl-BE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450875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937060-148C-09AA-3E0C-B8B22322F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C062E-18F6-6005-E55B-3756F17CB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17F31B12-E3FA-4955-8971-5434AF5F82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489486"/>
            <a:ext cx="2590800" cy="302361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2C37053-851B-73C8-B673-433A4C2B6E0A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A352307-40F1-048E-8F0F-A403E89DF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CE2E09C6-C6C8-5563-C84C-5871D0628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07ACB906-B05E-3600-D182-32600BD3BB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-38101" y="0"/>
            <a:ext cx="12325351" cy="880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36A4161-012B-2626-E4DA-980258068E2A}"/>
              </a:ext>
            </a:extLst>
          </p:cNvPr>
          <p:cNvSpPr/>
          <p:nvPr/>
        </p:nvSpPr>
        <p:spPr>
          <a:xfrm>
            <a:off x="2159022" y="76200"/>
            <a:ext cx="9661503" cy="678473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WERKJAAR 2025</a:t>
            </a:r>
          </a:p>
        </p:txBody>
      </p:sp>
      <p:sp>
        <p:nvSpPr>
          <p:cNvPr id="3" name="Tekstvak 16">
            <a:extLst>
              <a:ext uri="{FF2B5EF4-FFF2-40B4-BE49-F238E27FC236}">
                <a16:creationId xmlns:a16="http://schemas.microsoft.com/office/drawing/2014/main" id="{15AB2D64-50B1-3AC0-83EF-4BFD05487E1D}"/>
              </a:ext>
            </a:extLst>
          </p:cNvPr>
          <p:cNvSpPr txBox="1"/>
          <p:nvPr/>
        </p:nvSpPr>
        <p:spPr>
          <a:xfrm>
            <a:off x="1107233" y="754673"/>
            <a:ext cx="11084767" cy="60837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00200" lvl="3" indent="-228600" hangingPunct="0">
              <a:buFont typeface="Symbol" panose="05050102010706020507" pitchFamily="18" charset="2"/>
              <a:buChar char=""/>
            </a:pPr>
            <a:r>
              <a:rPr lang="nl-NL" sz="2400" dirty="0">
                <a:effectLst/>
                <a:ea typeface="Times New Roman" panose="02020603050405020304" pitchFamily="18" charset="0"/>
              </a:rPr>
              <a:t>DNA onderzoek</a:t>
            </a:r>
          </a:p>
          <a:p>
            <a:pPr marL="2057400" lvl="4" indent="-228600" hangingPunct="0">
              <a:buFont typeface="Symbol" panose="05050102010706020507" pitchFamily="18" charset="2"/>
              <a:buChar char=""/>
            </a:pPr>
            <a:r>
              <a:rPr lang="nl-NL" sz="2400" dirty="0">
                <a:ea typeface="Times New Roman" panose="02020603050405020304" pitchFamily="18" charset="0"/>
              </a:rPr>
              <a:t>Ronde 21 is opgestart </a:t>
            </a:r>
          </a:p>
          <a:p>
            <a:pPr marL="1600200" lvl="3" indent="-228600" hangingPunct="0">
              <a:spcBef>
                <a:spcPts val="1400"/>
              </a:spcBef>
              <a:spcAft>
                <a:spcPts val="1400"/>
              </a:spcAft>
              <a:buFont typeface="Symbol" panose="05050102010706020507" pitchFamily="18" charset="2"/>
              <a:buChar char=""/>
            </a:pPr>
            <a:r>
              <a:rPr lang="nl-BE" sz="2400" dirty="0"/>
              <a:t>Nieuw onderzoeksteam voor DNA-onderzoek gevonden </a:t>
            </a:r>
          </a:p>
          <a:p>
            <a:pPr marL="2057400" lvl="4" indent="-228600" hangingPunct="0">
              <a:spcBef>
                <a:spcPts val="1400"/>
              </a:spcBef>
              <a:spcAft>
                <a:spcPts val="1400"/>
              </a:spcAft>
              <a:buFont typeface="Symbol" panose="05050102010706020507" pitchFamily="18" charset="2"/>
              <a:buChar char=""/>
            </a:pPr>
            <a:r>
              <a:rPr lang="nl-BE" sz="2000" dirty="0"/>
              <a:t>Alle data- en onderzoekgegevens zijn overgenomen door nieuw onderzoeksteam van </a:t>
            </a:r>
            <a:r>
              <a:rPr lang="nl-BE" sz="2000" dirty="0" err="1"/>
              <a:t>BopCo</a:t>
            </a:r>
            <a:endParaRPr lang="nl-BE" sz="2000" dirty="0"/>
          </a:p>
          <a:p>
            <a:pPr marL="2057400" lvl="4" indent="-228600" hangingPunct="0">
              <a:spcBef>
                <a:spcPts val="1400"/>
              </a:spcBef>
              <a:spcAft>
                <a:spcPts val="1400"/>
              </a:spcAft>
              <a:buFont typeface="Symbol" panose="05050102010706020507" pitchFamily="18" charset="2"/>
              <a:buChar char=""/>
            </a:pPr>
            <a:r>
              <a:rPr lang="nl-BE" sz="2000" dirty="0" err="1"/>
              <a:t>BopCo</a:t>
            </a:r>
            <a:r>
              <a:rPr lang="nl-BE" sz="2000" dirty="0"/>
              <a:t> is een dienst van het KBIN (Koninklijk Belgische Instituut voor Natuurwetenschappen</a:t>
            </a:r>
          </a:p>
          <a:p>
            <a:pPr marL="2057400" lvl="4" indent="-228600" hangingPunct="0">
              <a:spcBef>
                <a:spcPts val="1400"/>
              </a:spcBef>
              <a:spcAft>
                <a:spcPts val="1400"/>
              </a:spcAft>
              <a:buFont typeface="Symbol" panose="05050102010706020507" pitchFamily="18" charset="2"/>
              <a:buChar char=""/>
            </a:pPr>
            <a:r>
              <a:rPr lang="nl-BE" sz="2400" dirty="0"/>
              <a:t>Verkoop TR-ringen in 2024: satyr 316 st, temminck 159 st, </a:t>
            </a:r>
            <a:r>
              <a:rPr lang="nl-BE" sz="2400" dirty="0" err="1"/>
              <a:t>cabot</a:t>
            </a:r>
            <a:r>
              <a:rPr lang="nl-BE" sz="2400" dirty="0"/>
              <a:t> 135 st </a:t>
            </a:r>
          </a:p>
          <a:p>
            <a:pPr marL="1657350" lvl="3" indent="-285750" hangingPunct="0">
              <a:buFont typeface="Symbol" panose="05050102010706020507" pitchFamily="18" charset="2"/>
              <a:buChar char=""/>
            </a:pPr>
            <a:r>
              <a:rPr lang="nl-BE" sz="2400" dirty="0">
                <a:effectLst/>
                <a:ea typeface="Times New Roman" panose="02020603050405020304" pitchFamily="18" charset="0"/>
              </a:rPr>
              <a:t>Er heeft geen overlegvergadering plaats gehad</a:t>
            </a:r>
          </a:p>
          <a:p>
            <a:pPr marL="1657350" lvl="3" indent="-285750" hangingPunct="0">
              <a:buFont typeface="Symbol" panose="05050102010706020507" pitchFamily="18" charset="2"/>
              <a:buChar char=""/>
            </a:pPr>
            <a:r>
              <a:rPr lang="nl-BE" sz="2400" dirty="0">
                <a:effectLst/>
                <a:ea typeface="Times New Roman" panose="02020603050405020304" pitchFamily="18" charset="0"/>
              </a:rPr>
              <a:t>een extra tragopanen in broedleen gegeven</a:t>
            </a:r>
            <a:r>
              <a:rPr lang="nl-NL" sz="2400" dirty="0">
                <a:effectLst/>
                <a:ea typeface="Times New Roman" panose="02020603050405020304" pitchFamily="18" charset="0"/>
              </a:rPr>
              <a:t>. </a:t>
            </a:r>
            <a:endParaRPr lang="nl-BE" sz="2400" dirty="0">
              <a:effectLst/>
              <a:ea typeface="Times New Roman" panose="02020603050405020304" pitchFamily="18" charset="0"/>
            </a:endParaRPr>
          </a:p>
          <a:p>
            <a:pPr marL="1657350" lvl="3" indent="-285750" hangingPunct="0">
              <a:buFont typeface="Symbol" panose="05050102010706020507" pitchFamily="18" charset="2"/>
              <a:buChar char=""/>
            </a:pPr>
            <a:r>
              <a:rPr lang="nl-NL" sz="2400" dirty="0">
                <a:effectLst/>
                <a:ea typeface="Times New Roman" panose="02020603050405020304" pitchFamily="18" charset="0"/>
              </a:rPr>
              <a:t>Overleg met stamboekbeheerders van </a:t>
            </a:r>
            <a:r>
              <a:rPr lang="nl-NL" sz="2400" dirty="0" err="1">
                <a:effectLst/>
                <a:ea typeface="Times New Roman" panose="02020603050405020304" pitchFamily="18" charset="0"/>
              </a:rPr>
              <a:t>EAZA</a:t>
            </a:r>
            <a:endParaRPr lang="nl-NL" sz="2400" dirty="0">
              <a:effectLst/>
              <a:ea typeface="Times New Roman" panose="02020603050405020304" pitchFamily="18" charset="0"/>
            </a:endParaRPr>
          </a:p>
          <a:p>
            <a:pPr marL="1657350" lvl="3" indent="-285750" hangingPunct="0">
              <a:buFont typeface="Symbol" panose="05050102010706020507" pitchFamily="18" charset="2"/>
              <a:buChar char=""/>
            </a:pPr>
            <a:r>
              <a:rPr lang="nl-NL" sz="2400" dirty="0"/>
              <a:t>Aantal deelnemers : Satyr 227 , </a:t>
            </a:r>
            <a:r>
              <a:rPr lang="nl-NL" sz="2400" dirty="0" err="1"/>
              <a:t>Temminck</a:t>
            </a:r>
            <a:r>
              <a:rPr lang="nl-NL" sz="2400" dirty="0"/>
              <a:t>  294 , </a:t>
            </a:r>
            <a:r>
              <a:rPr lang="nl-NL" sz="2400" dirty="0" err="1"/>
              <a:t>Cabot</a:t>
            </a:r>
            <a:r>
              <a:rPr lang="nl-NL" sz="2400" dirty="0"/>
              <a:t> 118</a:t>
            </a:r>
            <a:endParaRPr lang="nl-NL" sz="1200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080BDAF2-E01D-2EDA-BE1D-B4C5F331D272}"/>
              </a:ext>
            </a:extLst>
          </p:cNvPr>
          <p:cNvSpPr txBox="1"/>
          <p:nvPr/>
        </p:nvSpPr>
        <p:spPr>
          <a:xfrm>
            <a:off x="6848475" y="6781800"/>
            <a:ext cx="4236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/>
              <a:t>Jaarverslag </a:t>
            </a:r>
            <a:r>
              <a:rPr lang="nl-BE" dirty="0" err="1"/>
              <a:t>Tragopanenfocusgroep</a:t>
            </a:r>
            <a:r>
              <a:rPr lang="nl-BE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2266431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657F9-2E81-C91B-AC73-7843762BF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AE726-5421-4227-5CE3-A2602541A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8F405AF6-AB3B-6838-BE71-5AB1D1ED80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489486"/>
            <a:ext cx="2590800" cy="302361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81AAC95-9AEC-CC72-1A8E-A78002D24B0D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6AC3322-DC14-3A96-895D-0B95DAEF2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2DECFD3B-96E1-A668-4918-7962C7713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E33A5E9F-A88C-137E-FBAF-119ED3578D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-38101" y="0"/>
            <a:ext cx="12325351" cy="880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BA9126DE-175F-837B-E5A6-93B39FD325FE}"/>
              </a:ext>
            </a:extLst>
          </p:cNvPr>
          <p:cNvSpPr/>
          <p:nvPr/>
        </p:nvSpPr>
        <p:spPr>
          <a:xfrm>
            <a:off x="2157024" y="50255"/>
            <a:ext cx="9663502" cy="835570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/>
              <a:t>PlANNING</a:t>
            </a:r>
            <a:r>
              <a:rPr lang="en-US" sz="3600" dirty="0"/>
              <a:t>  </a:t>
            </a:r>
            <a:r>
              <a:rPr lang="en-US" sz="3600" dirty="0" err="1"/>
              <a:t>voor</a:t>
            </a:r>
            <a:r>
              <a:rPr lang="en-US" sz="3600" dirty="0"/>
              <a:t> 2026</a:t>
            </a:r>
          </a:p>
        </p:txBody>
      </p:sp>
      <p:sp>
        <p:nvSpPr>
          <p:cNvPr id="3" name="Tekstvak 16">
            <a:extLst>
              <a:ext uri="{FF2B5EF4-FFF2-40B4-BE49-F238E27FC236}">
                <a16:creationId xmlns:a16="http://schemas.microsoft.com/office/drawing/2014/main" id="{6F8465B2-A273-FCD4-0A38-319F42DF7061}"/>
              </a:ext>
            </a:extLst>
          </p:cNvPr>
          <p:cNvSpPr txBox="1"/>
          <p:nvPr/>
        </p:nvSpPr>
        <p:spPr>
          <a:xfrm>
            <a:off x="2339536" y="1690689"/>
            <a:ext cx="9595209" cy="33752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0215">
              <a:spcBef>
                <a:spcPts val="1400"/>
              </a:spcBef>
              <a:spcAft>
                <a:spcPts val="1400"/>
              </a:spcAft>
            </a:pPr>
            <a:r>
              <a:rPr lang="nl-BE" sz="2400" dirty="0"/>
              <a:t>1 overlegvergadering</a:t>
            </a:r>
          </a:p>
          <a:p>
            <a:pPr marL="450215">
              <a:spcBef>
                <a:spcPts val="1400"/>
              </a:spcBef>
              <a:spcAft>
                <a:spcPts val="1400"/>
              </a:spcAft>
            </a:pPr>
            <a:r>
              <a:rPr lang="nl-BE" sz="2400" dirty="0"/>
              <a:t>Verkoop TR-ringen</a:t>
            </a:r>
          </a:p>
          <a:p>
            <a:pPr marL="450215">
              <a:spcBef>
                <a:spcPts val="1400"/>
              </a:spcBef>
              <a:spcAft>
                <a:spcPts val="1400"/>
              </a:spcAft>
            </a:pPr>
            <a:r>
              <a:rPr lang="nl-BE" sz="2400" dirty="0"/>
              <a:t>Promoten gebruik TR-ringen en terugsturen gegevens </a:t>
            </a:r>
          </a:p>
          <a:p>
            <a:pPr marL="450215">
              <a:spcBef>
                <a:spcPts val="1400"/>
              </a:spcBef>
              <a:spcAft>
                <a:spcPts val="1400"/>
              </a:spcAft>
            </a:pPr>
            <a:r>
              <a:rPr lang="nl-BE" sz="2400" dirty="0"/>
              <a:t>DNA-onderzoek</a:t>
            </a:r>
          </a:p>
          <a:p>
            <a:pPr marL="450215">
              <a:spcBef>
                <a:spcPts val="1400"/>
              </a:spcBef>
              <a:spcAft>
                <a:spcPts val="1400"/>
              </a:spcAft>
            </a:pPr>
            <a:r>
              <a:rPr lang="nl-BE" sz="2400" dirty="0"/>
              <a:t>Ondersteuning bij samenstellen van kweekparen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1189B2B2-CECE-3F11-8F8E-A840FF189FC5}"/>
              </a:ext>
            </a:extLst>
          </p:cNvPr>
          <p:cNvSpPr txBox="1"/>
          <p:nvPr/>
        </p:nvSpPr>
        <p:spPr>
          <a:xfrm>
            <a:off x="6867331" y="6214188"/>
            <a:ext cx="4152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/>
              <a:t>Jaarverslag </a:t>
            </a:r>
            <a:r>
              <a:rPr lang="nl-BE" dirty="0" err="1"/>
              <a:t>Tragopanenfocusgroep</a:t>
            </a:r>
            <a:r>
              <a:rPr lang="nl-BE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142699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C86847-AE61-863B-FD94-423BAD672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0032-68CF-B875-5A34-694C14E4A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04FCCA65-05BE-7139-C34D-0F1E272690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489486"/>
            <a:ext cx="2590800" cy="302361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90895CD-F769-C1EF-52FD-9581348CDA66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D2793F66-D776-DC9F-398E-1F6746D243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CB807C2C-B4BF-248B-17DA-8D0BD6774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F74447A2-4EC7-4FE2-1128-7AB2E50AD9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-38101" y="0"/>
            <a:ext cx="12325351" cy="880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06E0A155-2B41-FFE9-8C6A-F41A9A2D6790}"/>
              </a:ext>
            </a:extLst>
          </p:cNvPr>
          <p:cNvSpPr/>
          <p:nvPr/>
        </p:nvSpPr>
        <p:spPr>
          <a:xfrm>
            <a:off x="2141700" y="66674"/>
            <a:ext cx="9813269" cy="866540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/>
              <a:t>BESTAND</a:t>
            </a:r>
            <a:r>
              <a:rPr lang="en-US" sz="3600" dirty="0"/>
              <a:t> OVER DE JAREN HEEN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4CCBD9F4-B417-A3E0-E730-7058D5876993}"/>
              </a:ext>
            </a:extLst>
          </p:cNvPr>
          <p:cNvSpPr txBox="1"/>
          <p:nvPr/>
        </p:nvSpPr>
        <p:spPr>
          <a:xfrm>
            <a:off x="6895009" y="7069374"/>
            <a:ext cx="4152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>
                <a:solidFill>
                  <a:srgbClr val="0E1827"/>
                </a:solidFill>
              </a:rPr>
              <a:t>Jaarverslag </a:t>
            </a:r>
            <a:r>
              <a:rPr lang="nl-BE" dirty="0" err="1">
                <a:solidFill>
                  <a:srgbClr val="0E1827"/>
                </a:solidFill>
              </a:rPr>
              <a:t>Tragopanenfocusgroep</a:t>
            </a:r>
            <a:r>
              <a:rPr lang="nl-BE" dirty="0">
                <a:solidFill>
                  <a:srgbClr val="0E1827"/>
                </a:solidFill>
              </a:rPr>
              <a:t> 2025</a:t>
            </a:r>
          </a:p>
        </p:txBody>
      </p:sp>
      <p:graphicFrame>
        <p:nvGraphicFramePr>
          <p:cNvPr id="17" name="Grafiek 16">
            <a:extLst>
              <a:ext uri="{FF2B5EF4-FFF2-40B4-BE49-F238E27FC236}">
                <a16:creationId xmlns:a16="http://schemas.microsoft.com/office/drawing/2014/main" id="{7AA157BA-9849-A888-50B0-95FAD1BA4094}"/>
              </a:ext>
            </a:extLst>
          </p:cNvPr>
          <p:cNvGraphicFramePr>
            <a:graphicFrameLocks/>
          </p:cNvGraphicFramePr>
          <p:nvPr/>
        </p:nvGraphicFramePr>
        <p:xfrm>
          <a:off x="2440149" y="1379756"/>
          <a:ext cx="4340599" cy="2977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9" name="Grafiek 18">
            <a:extLst>
              <a:ext uri="{FF2B5EF4-FFF2-40B4-BE49-F238E27FC236}">
                <a16:creationId xmlns:a16="http://schemas.microsoft.com/office/drawing/2014/main" id="{129ECF38-1BA5-44D8-AAFA-D01267B30E4A}"/>
              </a:ext>
            </a:extLst>
          </p:cNvPr>
          <p:cNvGraphicFramePr>
            <a:graphicFrameLocks/>
          </p:cNvGraphicFramePr>
          <p:nvPr/>
        </p:nvGraphicFramePr>
        <p:xfrm>
          <a:off x="6732269" y="1379755"/>
          <a:ext cx="4371159" cy="3029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0" name="Grafiek 19">
            <a:extLst>
              <a:ext uri="{FF2B5EF4-FFF2-40B4-BE49-F238E27FC236}">
                <a16:creationId xmlns:a16="http://schemas.microsoft.com/office/drawing/2014/main" id="{91D258D4-7058-4950-9EF7-051196A8E1CF}"/>
              </a:ext>
            </a:extLst>
          </p:cNvPr>
          <p:cNvGraphicFramePr>
            <a:graphicFrameLocks/>
          </p:cNvGraphicFramePr>
          <p:nvPr/>
        </p:nvGraphicFramePr>
        <p:xfrm>
          <a:off x="2467827" y="4172353"/>
          <a:ext cx="4399504" cy="28970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3212838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7666C3-0677-FC8D-8DA6-75B01D62E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218A8-68D9-E85B-2370-5BCA58AFB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D96BF103-AB88-2B92-5C56-9B0BD7C57A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489486"/>
            <a:ext cx="2590800" cy="302361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29B9BA9-DB9B-5DF5-0356-B0D9811A4625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5F006615-691C-3FD5-D6C7-DCE308F65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213F2041-5122-78E1-6EDE-071D18716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C6BBDFD3-E18F-7743-7EA2-C011DA709E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-38101" y="0"/>
            <a:ext cx="12325351" cy="880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2AD3CC6-C70C-35EC-119A-E21ABED4A0FF}"/>
              </a:ext>
            </a:extLst>
          </p:cNvPr>
          <p:cNvSpPr/>
          <p:nvPr/>
        </p:nvSpPr>
        <p:spPr>
          <a:xfrm>
            <a:off x="2141700" y="76202"/>
            <a:ext cx="9813269" cy="860210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/>
              <a:t>BESTAND</a:t>
            </a:r>
            <a:r>
              <a:rPr lang="en-US" sz="3600" dirty="0"/>
              <a:t> OVER DE JAREN HEEN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FC677145-4DD0-2AA6-BFB1-63370F399D09}"/>
              </a:ext>
            </a:extLst>
          </p:cNvPr>
          <p:cNvSpPr txBox="1"/>
          <p:nvPr/>
        </p:nvSpPr>
        <p:spPr>
          <a:xfrm>
            <a:off x="7067939" y="6884709"/>
            <a:ext cx="4152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/>
              <a:t>Jaarverslag </a:t>
            </a:r>
            <a:r>
              <a:rPr lang="nl-BE" dirty="0" err="1"/>
              <a:t>Tragopanenfocusgroep</a:t>
            </a:r>
            <a:r>
              <a:rPr lang="nl-BE" dirty="0"/>
              <a:t> 2025</a:t>
            </a:r>
          </a:p>
        </p:txBody>
      </p:sp>
      <p:graphicFrame>
        <p:nvGraphicFramePr>
          <p:cNvPr id="6" name="Grafiek 5">
            <a:extLst>
              <a:ext uri="{FF2B5EF4-FFF2-40B4-BE49-F238E27FC236}">
                <a16:creationId xmlns:a16="http://schemas.microsoft.com/office/drawing/2014/main" id="{28BBBD6E-5B38-1606-63C2-49C7690A7D8A}"/>
              </a:ext>
            </a:extLst>
          </p:cNvPr>
          <p:cNvGraphicFramePr>
            <a:graphicFrameLocks/>
          </p:cNvGraphicFramePr>
          <p:nvPr/>
        </p:nvGraphicFramePr>
        <p:xfrm>
          <a:off x="3810000" y="2057399"/>
          <a:ext cx="6985518" cy="4435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49915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3CA18-6B17-88C2-10D3-8D3D617F6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E29C4-C9F8-6636-9962-F82D1FA88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49CF4917-140A-0EA5-30E2-229CD5583F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489486"/>
            <a:ext cx="2590800" cy="302361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73007DF-D45D-61C6-A259-444FFB378A2A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A500273-48BD-A355-8E39-98AD0F50B9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17D565B3-1DFE-9F61-AF54-1DEE805CD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3C53396F-5139-2D89-9270-1CA078C988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-66676" y="0"/>
            <a:ext cx="12325351" cy="862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C0DEB45D-B61E-472A-9957-2A67332834B5}"/>
              </a:ext>
            </a:extLst>
          </p:cNvPr>
          <p:cNvSpPr/>
          <p:nvPr/>
        </p:nvSpPr>
        <p:spPr>
          <a:xfrm>
            <a:off x="2144822" y="-3253"/>
            <a:ext cx="9813269" cy="976182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BESTAND OVER DE JAREN HEEN </a:t>
            </a:r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ringverdeling</a:t>
            </a:r>
            <a:endParaRPr lang="en-US" sz="3600" b="1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D7BAB89E-5EE7-30FF-0A4D-CEE7ACCC013E}"/>
              </a:ext>
            </a:extLst>
          </p:cNvPr>
          <p:cNvSpPr txBox="1"/>
          <p:nvPr/>
        </p:nvSpPr>
        <p:spPr>
          <a:xfrm>
            <a:off x="7693892" y="7113001"/>
            <a:ext cx="4269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>
                <a:solidFill>
                  <a:srgbClr val="0E1827"/>
                </a:solidFill>
              </a:rPr>
              <a:t>Jaarverslag </a:t>
            </a:r>
            <a:r>
              <a:rPr lang="nl-BE" dirty="0" err="1">
                <a:solidFill>
                  <a:srgbClr val="0E1827"/>
                </a:solidFill>
              </a:rPr>
              <a:t>Tragopanenfocusgroep</a:t>
            </a:r>
            <a:r>
              <a:rPr lang="nl-BE" dirty="0">
                <a:solidFill>
                  <a:srgbClr val="0E1827"/>
                </a:solidFill>
              </a:rPr>
              <a:t> 2025</a:t>
            </a:r>
          </a:p>
        </p:txBody>
      </p:sp>
      <p:graphicFrame>
        <p:nvGraphicFramePr>
          <p:cNvPr id="6" name="Tabel 5"/>
          <p:cNvGraphicFramePr>
            <a:graphicFrameLocks noGrp="1"/>
          </p:cNvGraphicFramePr>
          <p:nvPr/>
        </p:nvGraphicFramePr>
        <p:xfrm>
          <a:off x="2887396" y="972930"/>
          <a:ext cx="7265208" cy="5864796"/>
        </p:xfrm>
        <a:graphic>
          <a:graphicData uri="http://schemas.openxmlformats.org/drawingml/2006/table">
            <a:tbl>
              <a:tblPr/>
              <a:tblGrid>
                <a:gridCol w="570824">
                  <a:extLst>
                    <a:ext uri="{9D8B030D-6E8A-4147-A177-3AD203B41FA5}">
                      <a16:colId xmlns:a16="http://schemas.microsoft.com/office/drawing/2014/main" val="1149198900"/>
                    </a:ext>
                  </a:extLst>
                </a:gridCol>
                <a:gridCol w="1170635">
                  <a:extLst>
                    <a:ext uri="{9D8B030D-6E8A-4147-A177-3AD203B41FA5}">
                      <a16:colId xmlns:a16="http://schemas.microsoft.com/office/drawing/2014/main" val="2304753610"/>
                    </a:ext>
                  </a:extLst>
                </a:gridCol>
                <a:gridCol w="1258528">
                  <a:extLst>
                    <a:ext uri="{9D8B030D-6E8A-4147-A177-3AD203B41FA5}">
                      <a16:colId xmlns:a16="http://schemas.microsoft.com/office/drawing/2014/main" val="3957669511"/>
                    </a:ext>
                  </a:extLst>
                </a:gridCol>
                <a:gridCol w="979055">
                  <a:extLst>
                    <a:ext uri="{9D8B030D-6E8A-4147-A177-3AD203B41FA5}">
                      <a16:colId xmlns:a16="http://schemas.microsoft.com/office/drawing/2014/main" val="334522172"/>
                    </a:ext>
                  </a:extLst>
                </a:gridCol>
                <a:gridCol w="967872">
                  <a:extLst>
                    <a:ext uri="{9D8B030D-6E8A-4147-A177-3AD203B41FA5}">
                      <a16:colId xmlns:a16="http://schemas.microsoft.com/office/drawing/2014/main" val="2344472781"/>
                    </a:ext>
                  </a:extLst>
                </a:gridCol>
                <a:gridCol w="168201">
                  <a:extLst>
                    <a:ext uri="{9D8B030D-6E8A-4147-A177-3AD203B41FA5}">
                      <a16:colId xmlns:a16="http://schemas.microsoft.com/office/drawing/2014/main" val="1784625259"/>
                    </a:ext>
                  </a:extLst>
                </a:gridCol>
                <a:gridCol w="762768">
                  <a:extLst>
                    <a:ext uri="{9D8B030D-6E8A-4147-A177-3AD203B41FA5}">
                      <a16:colId xmlns:a16="http://schemas.microsoft.com/office/drawing/2014/main" val="1222368734"/>
                    </a:ext>
                  </a:extLst>
                </a:gridCol>
                <a:gridCol w="142395">
                  <a:extLst>
                    <a:ext uri="{9D8B030D-6E8A-4147-A177-3AD203B41FA5}">
                      <a16:colId xmlns:a16="http://schemas.microsoft.com/office/drawing/2014/main" val="2145913962"/>
                    </a:ext>
                  </a:extLst>
                </a:gridCol>
                <a:gridCol w="1244930">
                  <a:extLst>
                    <a:ext uri="{9D8B030D-6E8A-4147-A177-3AD203B41FA5}">
                      <a16:colId xmlns:a16="http://schemas.microsoft.com/office/drawing/2014/main" val="2202120539"/>
                    </a:ext>
                  </a:extLst>
                </a:gridCol>
              </a:tblGrid>
              <a:tr h="269466">
                <a:tc gridSpan="3"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7185432"/>
                  </a:ext>
                </a:extLst>
              </a:tr>
              <a:tr h="269466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cabot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14/13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56" marR="4956" marT="4956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satyr 14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56" marR="4956" marT="4956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temminck 14/13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temminck 14/13</a:t>
                      </a:r>
                      <a:endParaRPr lang="nl-BE"/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7486611"/>
                  </a:ext>
                </a:extLst>
              </a:tr>
              <a:tr h="269466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aanvraag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databank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aanvraag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databank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aanvraag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aanvraag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databank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databank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0812504"/>
                  </a:ext>
                </a:extLst>
              </a:tr>
              <a:tr h="269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4081018"/>
                  </a:ext>
                </a:extLst>
              </a:tr>
              <a:tr h="269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8914547"/>
                  </a:ext>
                </a:extLst>
              </a:tr>
              <a:tr h="269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9168269"/>
                  </a:ext>
                </a:extLst>
              </a:tr>
              <a:tr h="269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737469"/>
                  </a:ext>
                </a:extLst>
              </a:tr>
              <a:tr h="269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6755465"/>
                  </a:ext>
                </a:extLst>
              </a:tr>
              <a:tr h="269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175489"/>
                  </a:ext>
                </a:extLst>
              </a:tr>
              <a:tr h="269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401127"/>
                  </a:ext>
                </a:extLst>
              </a:tr>
              <a:tr h="269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279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5038035"/>
                  </a:ext>
                </a:extLst>
              </a:tr>
              <a:tr h="269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406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406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34197"/>
                  </a:ext>
                </a:extLst>
              </a:tr>
              <a:tr h="269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6141521"/>
                  </a:ext>
                </a:extLst>
              </a:tr>
              <a:tr h="269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0825793"/>
                  </a:ext>
                </a:extLst>
              </a:tr>
              <a:tr h="269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8596351"/>
                  </a:ext>
                </a:extLst>
              </a:tr>
              <a:tr h="269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0849011"/>
                  </a:ext>
                </a:extLst>
              </a:tr>
              <a:tr h="269466"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1055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2416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839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2531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2531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914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914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7637444"/>
                  </a:ext>
                </a:extLst>
              </a:tr>
              <a:tr h="269466"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4956" marR="4956" marT="4956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4956" marR="4956" marT="4956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4956" marR="4956" marT="4956" marB="0" anchor="b">
                    <a:lnL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4956" marR="4956" marT="4956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3960697"/>
                  </a:ext>
                </a:extLst>
              </a:tr>
              <a:tr h="269466"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totaal ringen 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6002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6002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5045067"/>
                  </a:ext>
                </a:extLst>
              </a:tr>
              <a:tr h="269466"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gegevens terug 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2007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2007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0182489"/>
                  </a:ext>
                </a:extLst>
              </a:tr>
              <a:tr h="269466"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9849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9848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3CA18-6B17-88C2-10D3-8D3D617F6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E29C4-C9F8-6636-9962-F82D1FA88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49CF4917-140A-0EA5-30E2-229CD5583F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489486"/>
            <a:ext cx="2590800" cy="302361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73007DF-D45D-61C6-A259-444FFB378A2A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A500273-48BD-A355-8E39-98AD0F50B9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17D565B3-1DFE-9F61-AF54-1DEE805CD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3C53396F-5139-2D89-9270-1CA078C988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-38101" y="0"/>
            <a:ext cx="12325351" cy="880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C0DEB45D-B61E-472A-9957-2A67332834B5}"/>
              </a:ext>
            </a:extLst>
          </p:cNvPr>
          <p:cNvSpPr/>
          <p:nvPr/>
        </p:nvSpPr>
        <p:spPr>
          <a:xfrm>
            <a:off x="2118382" y="102148"/>
            <a:ext cx="9813269" cy="696650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/>
              <a:t>BESTAND OVER DE JAREN HEEN </a:t>
            </a:r>
            <a:r>
              <a:rPr lang="en-US" sz="3600" dirty="0" err="1">
                <a:solidFill>
                  <a:srgbClr val="FFFF00"/>
                </a:solidFill>
              </a:rPr>
              <a:t>ringverdeling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D7BAB89E-5EE7-30FF-0A4D-CEE7ACCC013E}"/>
              </a:ext>
            </a:extLst>
          </p:cNvPr>
          <p:cNvSpPr txBox="1"/>
          <p:nvPr/>
        </p:nvSpPr>
        <p:spPr>
          <a:xfrm>
            <a:off x="7062041" y="6884709"/>
            <a:ext cx="4152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>
                <a:solidFill>
                  <a:srgbClr val="0E1827"/>
                </a:solidFill>
              </a:rPr>
              <a:t>Jaarverslag </a:t>
            </a:r>
            <a:r>
              <a:rPr lang="nl-BE" dirty="0" err="1">
                <a:solidFill>
                  <a:srgbClr val="0E1827"/>
                </a:solidFill>
              </a:rPr>
              <a:t>Tragopanenfocusgroep</a:t>
            </a:r>
            <a:r>
              <a:rPr lang="nl-BE" dirty="0">
                <a:solidFill>
                  <a:srgbClr val="0E1827"/>
                </a:solidFill>
              </a:rPr>
              <a:t> 2025</a:t>
            </a:r>
          </a:p>
        </p:txBody>
      </p:sp>
      <p:graphicFrame>
        <p:nvGraphicFramePr>
          <p:cNvPr id="6" name="Tabel 5"/>
          <p:cNvGraphicFramePr>
            <a:graphicFrameLocks noGrp="1"/>
          </p:cNvGraphicFramePr>
          <p:nvPr/>
        </p:nvGraphicFramePr>
        <p:xfrm>
          <a:off x="3511649" y="900945"/>
          <a:ext cx="7265208" cy="5499862"/>
        </p:xfrm>
        <a:graphic>
          <a:graphicData uri="http://schemas.openxmlformats.org/drawingml/2006/table">
            <a:tbl>
              <a:tblPr/>
              <a:tblGrid>
                <a:gridCol w="777633">
                  <a:extLst>
                    <a:ext uri="{9D8B030D-6E8A-4147-A177-3AD203B41FA5}">
                      <a16:colId xmlns:a16="http://schemas.microsoft.com/office/drawing/2014/main" val="1149198900"/>
                    </a:ext>
                  </a:extLst>
                </a:gridCol>
                <a:gridCol w="963826">
                  <a:extLst>
                    <a:ext uri="{9D8B030D-6E8A-4147-A177-3AD203B41FA5}">
                      <a16:colId xmlns:a16="http://schemas.microsoft.com/office/drawing/2014/main" val="2304753610"/>
                    </a:ext>
                  </a:extLst>
                </a:gridCol>
                <a:gridCol w="777633">
                  <a:extLst>
                    <a:ext uri="{9D8B030D-6E8A-4147-A177-3AD203B41FA5}">
                      <a16:colId xmlns:a16="http://schemas.microsoft.com/office/drawing/2014/main" val="3957669511"/>
                    </a:ext>
                  </a:extLst>
                </a:gridCol>
                <a:gridCol w="1186529">
                  <a:extLst>
                    <a:ext uri="{9D8B030D-6E8A-4147-A177-3AD203B41FA5}">
                      <a16:colId xmlns:a16="http://schemas.microsoft.com/office/drawing/2014/main" val="334522172"/>
                    </a:ext>
                  </a:extLst>
                </a:gridCol>
                <a:gridCol w="1241293">
                  <a:extLst>
                    <a:ext uri="{9D8B030D-6E8A-4147-A177-3AD203B41FA5}">
                      <a16:colId xmlns:a16="http://schemas.microsoft.com/office/drawing/2014/main" val="2344472781"/>
                    </a:ext>
                  </a:extLst>
                </a:gridCol>
                <a:gridCol w="930969">
                  <a:extLst>
                    <a:ext uri="{9D8B030D-6E8A-4147-A177-3AD203B41FA5}">
                      <a16:colId xmlns:a16="http://schemas.microsoft.com/office/drawing/2014/main" val="1784625259"/>
                    </a:ext>
                  </a:extLst>
                </a:gridCol>
                <a:gridCol w="1387325">
                  <a:extLst>
                    <a:ext uri="{9D8B030D-6E8A-4147-A177-3AD203B41FA5}">
                      <a16:colId xmlns:a16="http://schemas.microsoft.com/office/drawing/2014/main" val="2145913962"/>
                    </a:ext>
                  </a:extLst>
                </a:gridCol>
              </a:tblGrid>
              <a:tr h="274679">
                <a:tc gridSpan="3">
                  <a:txBody>
                    <a:bodyPr/>
                    <a:lstStyle/>
                    <a:p>
                      <a:pPr algn="l" fontAlgn="b"/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7185432"/>
                  </a:ext>
                </a:extLst>
              </a:tr>
              <a:tr h="313392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cabot 14/13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56" marR="4956" marT="4956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satyr 14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56" marR="4956" marT="4956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temminck 14/13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486611"/>
                  </a:ext>
                </a:extLst>
              </a:tr>
              <a:tr h="466969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aanvraag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databank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aanvraag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databank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aanvraag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databank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0812504"/>
                  </a:ext>
                </a:extLst>
              </a:tr>
              <a:tr h="2497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4081018"/>
                  </a:ext>
                </a:extLst>
              </a:tr>
              <a:tr h="243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8914547"/>
                  </a:ext>
                </a:extLst>
              </a:tr>
              <a:tr h="243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9168269"/>
                  </a:ext>
                </a:extLst>
              </a:tr>
              <a:tr h="243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737469"/>
                  </a:ext>
                </a:extLst>
              </a:tr>
              <a:tr h="243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6755465"/>
                  </a:ext>
                </a:extLst>
              </a:tr>
              <a:tr h="243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175489"/>
                  </a:ext>
                </a:extLst>
              </a:tr>
              <a:tr h="243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401127"/>
                  </a:ext>
                </a:extLst>
              </a:tr>
              <a:tr h="243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279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5038035"/>
                  </a:ext>
                </a:extLst>
              </a:tr>
              <a:tr h="243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406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34197"/>
                  </a:ext>
                </a:extLst>
              </a:tr>
              <a:tr h="243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6141521"/>
                  </a:ext>
                </a:extLst>
              </a:tr>
              <a:tr h="243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0825793"/>
                  </a:ext>
                </a:extLst>
              </a:tr>
              <a:tr h="243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8596351"/>
                  </a:ext>
                </a:extLst>
              </a:tr>
              <a:tr h="2497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4956" marR="4956" marT="4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0849011"/>
                  </a:ext>
                </a:extLst>
              </a:tr>
              <a:tr h="249710"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1055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2416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839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2531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914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7637444"/>
                  </a:ext>
                </a:extLst>
              </a:tr>
              <a:tr h="249710"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4956" marR="4956" marT="4956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4956" marR="4956" marT="4956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4956" marR="4956" marT="4956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3960697"/>
                  </a:ext>
                </a:extLst>
              </a:tr>
              <a:tr h="255952"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totaal ringen 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6002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5045067"/>
                  </a:ext>
                </a:extLst>
              </a:tr>
              <a:tr h="255952"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gegevens terug </a:t>
                      </a:r>
                    </a:p>
                  </a:txBody>
                  <a:tcPr marL="4956" marR="4956" marT="4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2007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0182489"/>
                  </a:ext>
                </a:extLst>
              </a:tr>
              <a:tr h="255952"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56" marR="4956" marT="4956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4956" marR="4956" marT="495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9849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365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B01034-3B2E-3C1F-60E4-EC29EE379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FE3C0-9900-2F19-F918-B5AC0E5CB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23800FCB-1501-4098-05BB-CBCAEF23E8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489486"/>
            <a:ext cx="2590800" cy="302361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D497C3C-ACA2-48BC-0813-C7E48E525871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4A8884C0-261B-C02E-37D5-EDDC2DA412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2B7F2752-7376-63CA-160E-C09985217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A3860BD8-EBB3-A4E4-0699-46C8E7066F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-66676" y="0"/>
            <a:ext cx="12325351" cy="880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4DBEDCA-55D8-AD25-E8FA-829DF4B36BFD}"/>
              </a:ext>
            </a:extLst>
          </p:cNvPr>
          <p:cNvSpPr/>
          <p:nvPr/>
        </p:nvSpPr>
        <p:spPr>
          <a:xfrm>
            <a:off x="2145343" y="-8808"/>
            <a:ext cx="9786308" cy="485058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BESTAND</a:t>
            </a:r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OVER DE JAREN HEEN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medewerkers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1DD91732-9A10-53E9-E225-13454E0238E0}"/>
              </a:ext>
            </a:extLst>
          </p:cNvPr>
          <p:cNvSpPr txBox="1"/>
          <p:nvPr/>
        </p:nvSpPr>
        <p:spPr>
          <a:xfrm>
            <a:off x="2590800" y="6270577"/>
            <a:ext cx="43087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>
                <a:solidFill>
                  <a:srgbClr val="0E1827"/>
                </a:solidFill>
              </a:rPr>
              <a:t>Jaarverslag </a:t>
            </a:r>
            <a:r>
              <a:rPr lang="nl-BE" dirty="0" err="1">
                <a:solidFill>
                  <a:srgbClr val="0E1827"/>
                </a:solidFill>
              </a:rPr>
              <a:t>Tragopanenfocusgroep</a:t>
            </a:r>
            <a:r>
              <a:rPr lang="nl-BE" dirty="0">
                <a:solidFill>
                  <a:srgbClr val="0E1827"/>
                </a:solidFill>
              </a:rPr>
              <a:t> 2025</a:t>
            </a:r>
          </a:p>
          <a:p>
            <a:pPr algn="r"/>
            <a:r>
              <a:rPr lang="nl-BE" dirty="0"/>
              <a:t> </a:t>
            </a:r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3132244" y="349827"/>
          <a:ext cx="7534641" cy="6170435"/>
        </p:xfrm>
        <a:graphic>
          <a:graphicData uri="http://schemas.openxmlformats.org/drawingml/2006/table">
            <a:tbl>
              <a:tblPr/>
              <a:tblGrid>
                <a:gridCol w="777496">
                  <a:extLst>
                    <a:ext uri="{9D8B030D-6E8A-4147-A177-3AD203B41FA5}">
                      <a16:colId xmlns:a16="http://schemas.microsoft.com/office/drawing/2014/main" val="1284594381"/>
                    </a:ext>
                  </a:extLst>
                </a:gridCol>
                <a:gridCol w="932995">
                  <a:extLst>
                    <a:ext uri="{9D8B030D-6E8A-4147-A177-3AD203B41FA5}">
                      <a16:colId xmlns:a16="http://schemas.microsoft.com/office/drawing/2014/main" val="185806529"/>
                    </a:ext>
                  </a:extLst>
                </a:gridCol>
                <a:gridCol w="1258129">
                  <a:extLst>
                    <a:ext uri="{9D8B030D-6E8A-4147-A177-3AD203B41FA5}">
                      <a16:colId xmlns:a16="http://schemas.microsoft.com/office/drawing/2014/main" val="893310074"/>
                    </a:ext>
                  </a:extLst>
                </a:gridCol>
                <a:gridCol w="1031948">
                  <a:extLst>
                    <a:ext uri="{9D8B030D-6E8A-4147-A177-3AD203B41FA5}">
                      <a16:colId xmlns:a16="http://schemas.microsoft.com/office/drawing/2014/main" val="2128968490"/>
                    </a:ext>
                  </a:extLst>
                </a:gridCol>
                <a:gridCol w="1258129">
                  <a:extLst>
                    <a:ext uri="{9D8B030D-6E8A-4147-A177-3AD203B41FA5}">
                      <a16:colId xmlns:a16="http://schemas.microsoft.com/office/drawing/2014/main" val="1038630084"/>
                    </a:ext>
                  </a:extLst>
                </a:gridCol>
                <a:gridCol w="975404">
                  <a:extLst>
                    <a:ext uri="{9D8B030D-6E8A-4147-A177-3AD203B41FA5}">
                      <a16:colId xmlns:a16="http://schemas.microsoft.com/office/drawing/2014/main" val="898005688"/>
                    </a:ext>
                  </a:extLst>
                </a:gridCol>
                <a:gridCol w="1300540">
                  <a:extLst>
                    <a:ext uri="{9D8B030D-6E8A-4147-A177-3AD203B41FA5}">
                      <a16:colId xmlns:a16="http://schemas.microsoft.com/office/drawing/2014/main" val="4264178962"/>
                    </a:ext>
                  </a:extLst>
                </a:gridCol>
              </a:tblGrid>
              <a:tr h="457151">
                <a:tc gridSpan="7">
                  <a:txBody>
                    <a:bodyPr/>
                    <a:lstStyle/>
                    <a:p>
                      <a:pPr algn="l" fontAlgn="b"/>
                      <a:r>
                        <a:rPr lang="nl-NL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aantal medewerkers die ringen aanvragen</a:t>
                      </a:r>
                    </a:p>
                  </a:txBody>
                  <a:tcPr marL="5230" marR="5230" marT="52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903582"/>
                  </a:ext>
                </a:extLst>
              </a:tr>
              <a:tr h="275806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0" marR="5230" marT="523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cabot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14/13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30" marR="5230" marT="523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satyr 14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30" marR="5230" marT="523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temminck 14/13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5371312"/>
                  </a:ext>
                </a:extLst>
              </a:tr>
              <a:tr h="255089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0" marR="5230" marT="523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aanvraag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databank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aanvraag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databank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aanvraag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databank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5088277"/>
                  </a:ext>
                </a:extLst>
              </a:tr>
              <a:tr h="3444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5230" marR="5230" marT="52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1348215"/>
                  </a:ext>
                </a:extLst>
              </a:tr>
              <a:tr h="16373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5230" marR="5230" marT="52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1175400"/>
                  </a:ext>
                </a:extLst>
              </a:tr>
              <a:tr h="2326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5230" marR="5230" marT="52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9282225"/>
                  </a:ext>
                </a:extLst>
              </a:tr>
              <a:tr h="2388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5230" marR="5230" marT="52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1165660"/>
                  </a:ext>
                </a:extLst>
              </a:tr>
              <a:tr h="2069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5230" marR="5230" marT="52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0947739"/>
                  </a:ext>
                </a:extLst>
              </a:tr>
              <a:tr h="2321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5230" marR="5230" marT="52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8270994"/>
                  </a:ext>
                </a:extLst>
              </a:tr>
              <a:tr h="2066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5230" marR="5230" marT="52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2272910"/>
                  </a:ext>
                </a:extLst>
              </a:tr>
              <a:tr h="2255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5230" marR="5230" marT="52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8775703"/>
                  </a:ext>
                </a:extLst>
              </a:tr>
              <a:tr h="2507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5230" marR="5230" marT="52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04805"/>
                  </a:ext>
                </a:extLst>
              </a:tr>
              <a:tr h="2474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5230" marR="5230" marT="52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4827801"/>
                  </a:ext>
                </a:extLst>
              </a:tr>
              <a:tr h="2060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5230" marR="5230" marT="52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2617040"/>
                  </a:ext>
                </a:extLst>
              </a:tr>
              <a:tr h="2312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5230" marR="5230" marT="52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6863256"/>
                  </a:ext>
                </a:extLst>
              </a:tr>
              <a:tr h="2088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5230" marR="5230" marT="52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5354360"/>
                  </a:ext>
                </a:extLst>
              </a:tr>
              <a:tr h="234131"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0" marR="5230" marT="523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4536988"/>
                  </a:ext>
                </a:extLst>
              </a:tr>
              <a:tr h="173656"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0" marR="5230" marT="523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5230" marR="5230" marT="523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5230" marR="5230" marT="523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61%</a:t>
                      </a:r>
                    </a:p>
                  </a:txBody>
                  <a:tcPr marL="5230" marR="5230" marT="523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0333688"/>
                  </a:ext>
                </a:extLst>
              </a:tr>
              <a:tr h="323467"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0" marR="5230" marT="52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0" marR="5230" marT="523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0" marR="5230" marT="523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0" marR="5230" marT="523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totaal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ringen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658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0219705"/>
                  </a:ext>
                </a:extLst>
              </a:tr>
              <a:tr h="321198"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0" marR="5230" marT="52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0" marR="5230" marT="52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0" marR="5230" marT="52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0" marR="5230" marT="523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gegevens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terug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230" marR="5230" marT="52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385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7780477"/>
                  </a:ext>
                </a:extLst>
              </a:tr>
              <a:tr h="245813"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0" marR="5230" marT="52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0" marR="5230" marT="52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0" marR="5230" marT="52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0" marR="5230" marT="52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0" marR="5230" marT="523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0" marR="5230" marT="523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59%</a:t>
                      </a:r>
                    </a:p>
                  </a:txBody>
                  <a:tcPr marL="5230" marR="5230" marT="523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0760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376359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689</Words>
  <Application>Microsoft Office PowerPoint</Application>
  <PresentationFormat>Breedbeeld</PresentationFormat>
  <Paragraphs>422</Paragraphs>
  <Slides>10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Symbol</vt:lpstr>
      <vt:lpstr>Times New Roman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Willy Tieleman</dc:creator>
  <cp:lastModifiedBy>Willy Tieleman</cp:lastModifiedBy>
  <cp:revision>1</cp:revision>
  <dcterms:created xsi:type="dcterms:W3CDTF">2026-05-30T13:08:40Z</dcterms:created>
  <dcterms:modified xsi:type="dcterms:W3CDTF">2026-05-30T14:18:24Z</dcterms:modified>
</cp:coreProperties>
</file>